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5" r:id="rId5"/>
    <p:sldId id="269" r:id="rId6"/>
    <p:sldId id="271" r:id="rId7"/>
    <p:sldId id="272" r:id="rId8"/>
    <p:sldId id="273" r:id="rId9"/>
    <p:sldId id="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DB7AC7-C447-4FF7-B97B-A8482DA5D50A}" v="2" dt="2023-08-08T18:33:16.5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 Carter" userId="3d36f797-5fae-40a5-93b2-d3584bbe0430" providerId="ADAL" clId="{7AA18358-5450-42EC-85F4-C6353DDD973C}"/>
    <pc:docChg chg="custSel addSld delSld modSld sldOrd">
      <pc:chgData name="Sam Carter" userId="3d36f797-5fae-40a5-93b2-d3584bbe0430" providerId="ADAL" clId="{7AA18358-5450-42EC-85F4-C6353DDD973C}" dt="2021-08-06T19:54:02.183" v="908" actId="47"/>
      <pc:docMkLst>
        <pc:docMk/>
      </pc:docMkLst>
      <pc:sldChg chg="addSp modSp del mod">
        <pc:chgData name="Sam Carter" userId="3d36f797-5fae-40a5-93b2-d3584bbe0430" providerId="ADAL" clId="{7AA18358-5450-42EC-85F4-C6353DDD973C}" dt="2021-08-06T19:53:04.469" v="907" actId="47"/>
        <pc:sldMkLst>
          <pc:docMk/>
          <pc:sldMk cId="250949789" sldId="256"/>
        </pc:sldMkLst>
        <pc:picChg chg="add mod">
          <ac:chgData name="Sam Carter" userId="3d36f797-5fae-40a5-93b2-d3584bbe0430" providerId="ADAL" clId="{7AA18358-5450-42EC-85F4-C6353DDD973C}" dt="2021-08-06T19:51:52.139" v="886" actId="1076"/>
          <ac:picMkLst>
            <pc:docMk/>
            <pc:sldMk cId="250949789" sldId="256"/>
            <ac:picMk id="5" creationId="{905E00BC-11BF-480B-8384-65613F1440D3}"/>
          </ac:picMkLst>
        </pc:picChg>
        <pc:picChg chg="add mod">
          <ac:chgData name="Sam Carter" userId="3d36f797-5fae-40a5-93b2-d3584bbe0430" providerId="ADAL" clId="{7AA18358-5450-42EC-85F4-C6353DDD973C}" dt="2021-08-06T19:52:43.403" v="890" actId="1076"/>
          <ac:picMkLst>
            <pc:docMk/>
            <pc:sldMk cId="250949789" sldId="256"/>
            <ac:picMk id="7" creationId="{16E4685C-B126-4F15-9F51-12849C4E76F8}"/>
          </ac:picMkLst>
        </pc:picChg>
      </pc:sldChg>
      <pc:sldChg chg="del">
        <pc:chgData name="Sam Carter" userId="3d36f797-5fae-40a5-93b2-d3584bbe0430" providerId="ADAL" clId="{7AA18358-5450-42EC-85F4-C6353DDD973C}" dt="2021-08-06T18:52:25.523" v="0" actId="47"/>
        <pc:sldMkLst>
          <pc:docMk/>
          <pc:sldMk cId="1404355849" sldId="258"/>
        </pc:sldMkLst>
      </pc:sldChg>
      <pc:sldChg chg="del">
        <pc:chgData name="Sam Carter" userId="3d36f797-5fae-40a5-93b2-d3584bbe0430" providerId="ADAL" clId="{7AA18358-5450-42EC-85F4-C6353DDD973C}" dt="2021-08-06T18:52:26.336" v="1" actId="47"/>
        <pc:sldMkLst>
          <pc:docMk/>
          <pc:sldMk cId="915354247" sldId="259"/>
        </pc:sldMkLst>
      </pc:sldChg>
      <pc:sldChg chg="del">
        <pc:chgData name="Sam Carter" userId="3d36f797-5fae-40a5-93b2-d3584bbe0430" providerId="ADAL" clId="{7AA18358-5450-42EC-85F4-C6353DDD973C}" dt="2021-08-06T18:52:27.163" v="2" actId="47"/>
        <pc:sldMkLst>
          <pc:docMk/>
          <pc:sldMk cId="4094677517" sldId="260"/>
        </pc:sldMkLst>
      </pc:sldChg>
      <pc:sldChg chg="del">
        <pc:chgData name="Sam Carter" userId="3d36f797-5fae-40a5-93b2-d3584bbe0430" providerId="ADAL" clId="{7AA18358-5450-42EC-85F4-C6353DDD973C}" dt="2021-08-06T18:52:28.539" v="3" actId="47"/>
        <pc:sldMkLst>
          <pc:docMk/>
          <pc:sldMk cId="130564712" sldId="261"/>
        </pc:sldMkLst>
      </pc:sldChg>
      <pc:sldChg chg="del">
        <pc:chgData name="Sam Carter" userId="3d36f797-5fae-40a5-93b2-d3584bbe0430" providerId="ADAL" clId="{7AA18358-5450-42EC-85F4-C6353DDD973C}" dt="2021-08-06T18:52:30.891" v="5" actId="47"/>
        <pc:sldMkLst>
          <pc:docMk/>
          <pc:sldMk cId="1091969061" sldId="262"/>
        </pc:sldMkLst>
      </pc:sldChg>
      <pc:sldChg chg="del">
        <pc:chgData name="Sam Carter" userId="3d36f797-5fae-40a5-93b2-d3584bbe0430" providerId="ADAL" clId="{7AA18358-5450-42EC-85F4-C6353DDD973C}" dt="2021-08-06T18:52:31.626" v="6" actId="47"/>
        <pc:sldMkLst>
          <pc:docMk/>
          <pc:sldMk cId="935524428" sldId="263"/>
        </pc:sldMkLst>
      </pc:sldChg>
      <pc:sldChg chg="del">
        <pc:chgData name="Sam Carter" userId="3d36f797-5fae-40a5-93b2-d3584bbe0430" providerId="ADAL" clId="{7AA18358-5450-42EC-85F4-C6353DDD973C}" dt="2021-08-06T18:52:32.925" v="8" actId="47"/>
        <pc:sldMkLst>
          <pc:docMk/>
          <pc:sldMk cId="2999452398" sldId="264"/>
        </pc:sldMkLst>
      </pc:sldChg>
      <pc:sldChg chg="del">
        <pc:chgData name="Sam Carter" userId="3d36f797-5fae-40a5-93b2-d3584bbe0430" providerId="ADAL" clId="{7AA18358-5450-42EC-85F4-C6353DDD973C}" dt="2021-08-06T18:52:29.860" v="4" actId="47"/>
        <pc:sldMkLst>
          <pc:docMk/>
          <pc:sldMk cId="1504989841" sldId="265"/>
        </pc:sldMkLst>
      </pc:sldChg>
      <pc:sldChg chg="del">
        <pc:chgData name="Sam Carter" userId="3d36f797-5fae-40a5-93b2-d3584bbe0430" providerId="ADAL" clId="{7AA18358-5450-42EC-85F4-C6353DDD973C}" dt="2021-08-06T18:52:34.186" v="10" actId="47"/>
        <pc:sldMkLst>
          <pc:docMk/>
          <pc:sldMk cId="4097788606" sldId="266"/>
        </pc:sldMkLst>
      </pc:sldChg>
      <pc:sldChg chg="del">
        <pc:chgData name="Sam Carter" userId="3d36f797-5fae-40a5-93b2-d3584bbe0430" providerId="ADAL" clId="{7AA18358-5450-42EC-85F4-C6353DDD973C}" dt="2021-08-06T18:52:33.563" v="9" actId="47"/>
        <pc:sldMkLst>
          <pc:docMk/>
          <pc:sldMk cId="1258441077" sldId="267"/>
        </pc:sldMkLst>
      </pc:sldChg>
      <pc:sldChg chg="addSp delSp modSp del mod">
        <pc:chgData name="Sam Carter" userId="3d36f797-5fae-40a5-93b2-d3584bbe0430" providerId="ADAL" clId="{7AA18358-5450-42EC-85F4-C6353DDD973C}" dt="2021-08-06T19:22:39.815" v="285" actId="47"/>
        <pc:sldMkLst>
          <pc:docMk/>
          <pc:sldMk cId="331562694" sldId="268"/>
        </pc:sldMkLst>
        <pc:spChg chg="mod">
          <ac:chgData name="Sam Carter" userId="3d36f797-5fae-40a5-93b2-d3584bbe0430" providerId="ADAL" clId="{7AA18358-5450-42EC-85F4-C6353DDD973C}" dt="2021-08-06T18:52:41.557" v="25" actId="20577"/>
          <ac:spMkLst>
            <pc:docMk/>
            <pc:sldMk cId="331562694" sldId="268"/>
            <ac:spMk id="7" creationId="{3255FF3C-7F98-409B-8A03-8F089EF2AEF7}"/>
          </ac:spMkLst>
        </pc:spChg>
        <pc:spChg chg="del">
          <ac:chgData name="Sam Carter" userId="3d36f797-5fae-40a5-93b2-d3584bbe0430" providerId="ADAL" clId="{7AA18358-5450-42EC-85F4-C6353DDD973C}" dt="2021-08-06T18:56:35.277" v="34" actId="478"/>
          <ac:spMkLst>
            <pc:docMk/>
            <pc:sldMk cId="331562694" sldId="268"/>
            <ac:spMk id="67" creationId="{9842C914-FD8A-499F-B9BF-7657635CF02C}"/>
          </ac:spMkLst>
        </pc:spChg>
        <pc:spChg chg="del">
          <ac:chgData name="Sam Carter" userId="3d36f797-5fae-40a5-93b2-d3584bbe0430" providerId="ADAL" clId="{7AA18358-5450-42EC-85F4-C6353DDD973C}" dt="2021-08-06T18:56:33.642" v="33" actId="478"/>
          <ac:spMkLst>
            <pc:docMk/>
            <pc:sldMk cId="331562694" sldId="268"/>
            <ac:spMk id="101" creationId="{ED5582AC-D599-4EAA-A009-96F7925541DE}"/>
          </ac:spMkLst>
        </pc:spChg>
        <pc:spChg chg="del">
          <ac:chgData name="Sam Carter" userId="3d36f797-5fae-40a5-93b2-d3584bbe0430" providerId="ADAL" clId="{7AA18358-5450-42EC-85F4-C6353DDD973C}" dt="2021-08-06T18:56:36.696" v="35" actId="478"/>
          <ac:spMkLst>
            <pc:docMk/>
            <pc:sldMk cId="331562694" sldId="268"/>
            <ac:spMk id="102" creationId="{654D1BFD-A732-4399-AD8C-A88FB49FF908}"/>
          </ac:spMkLst>
        </pc:spChg>
        <pc:spChg chg="del">
          <ac:chgData name="Sam Carter" userId="3d36f797-5fae-40a5-93b2-d3584bbe0430" providerId="ADAL" clId="{7AA18358-5450-42EC-85F4-C6353DDD973C}" dt="2021-08-06T19:01:47.351" v="37" actId="478"/>
          <ac:spMkLst>
            <pc:docMk/>
            <pc:sldMk cId="331562694" sldId="268"/>
            <ac:spMk id="103" creationId="{A250AC48-034C-429D-85A6-250030E3213A}"/>
          </ac:spMkLst>
        </pc:spChg>
        <pc:graphicFrameChg chg="del">
          <ac:chgData name="Sam Carter" userId="3d36f797-5fae-40a5-93b2-d3584bbe0430" providerId="ADAL" clId="{7AA18358-5450-42EC-85F4-C6353DDD973C}" dt="2021-08-06T19:12:18.525" v="95" actId="478"/>
          <ac:graphicFrameMkLst>
            <pc:docMk/>
            <pc:sldMk cId="331562694" sldId="268"/>
            <ac:graphicFrameMk id="57" creationId="{D8420727-8BFF-4693-8933-1A8745E42984}"/>
          </ac:graphicFrameMkLst>
        </pc:graphicFrameChg>
        <pc:picChg chg="add del mod">
          <ac:chgData name="Sam Carter" userId="3d36f797-5fae-40a5-93b2-d3584bbe0430" providerId="ADAL" clId="{7AA18358-5450-42EC-85F4-C6353DDD973C}" dt="2021-08-06T19:22:36.053" v="279" actId="478"/>
          <ac:picMkLst>
            <pc:docMk/>
            <pc:sldMk cId="331562694" sldId="268"/>
            <ac:picMk id="3" creationId="{87CDFD1C-A75B-4459-8171-F2DFF097C269}"/>
          </ac:picMkLst>
        </pc:picChg>
        <pc:picChg chg="add del mod">
          <ac:chgData name="Sam Carter" userId="3d36f797-5fae-40a5-93b2-d3584bbe0430" providerId="ADAL" clId="{7AA18358-5450-42EC-85F4-C6353DDD973C}" dt="2021-08-06T19:22:37.595" v="282" actId="478"/>
          <ac:picMkLst>
            <pc:docMk/>
            <pc:sldMk cId="331562694" sldId="268"/>
            <ac:picMk id="5" creationId="{A4D3DE7A-C100-4103-9540-F4A5814A1E66}"/>
          </ac:picMkLst>
        </pc:picChg>
        <pc:picChg chg="add del mod">
          <ac:chgData name="Sam Carter" userId="3d36f797-5fae-40a5-93b2-d3584bbe0430" providerId="ADAL" clId="{7AA18358-5450-42EC-85F4-C6353DDD973C}" dt="2021-08-06T19:10:28.091" v="80" actId="478"/>
          <ac:picMkLst>
            <pc:docMk/>
            <pc:sldMk cId="331562694" sldId="268"/>
            <ac:picMk id="9" creationId="{517AFB2C-5FC7-4980-A038-B7310ADA988C}"/>
          </ac:picMkLst>
        </pc:picChg>
        <pc:picChg chg="add del mod">
          <ac:chgData name="Sam Carter" userId="3d36f797-5fae-40a5-93b2-d3584bbe0430" providerId="ADAL" clId="{7AA18358-5450-42EC-85F4-C6353DDD973C}" dt="2021-08-06T19:22:38.095" v="283" actId="478"/>
          <ac:picMkLst>
            <pc:docMk/>
            <pc:sldMk cId="331562694" sldId="268"/>
            <ac:picMk id="11" creationId="{1C09787B-6AEE-43D6-8208-4E586EF88767}"/>
          </ac:picMkLst>
        </pc:picChg>
        <pc:picChg chg="add del mod">
          <ac:chgData name="Sam Carter" userId="3d36f797-5fae-40a5-93b2-d3584bbe0430" providerId="ADAL" clId="{7AA18358-5450-42EC-85F4-C6353DDD973C}" dt="2021-08-06T19:22:38.522" v="284" actId="478"/>
          <ac:picMkLst>
            <pc:docMk/>
            <pc:sldMk cId="331562694" sldId="268"/>
            <ac:picMk id="13" creationId="{77A38AFB-46A3-45A6-B2F0-5CC59A7E14CF}"/>
          </ac:picMkLst>
        </pc:picChg>
        <pc:picChg chg="add mod">
          <ac:chgData name="Sam Carter" userId="3d36f797-5fae-40a5-93b2-d3584bbe0430" providerId="ADAL" clId="{7AA18358-5450-42EC-85F4-C6353DDD973C}" dt="2021-08-06T19:15:48.770" v="145" actId="1076"/>
          <ac:picMkLst>
            <pc:docMk/>
            <pc:sldMk cId="331562694" sldId="268"/>
            <ac:picMk id="15" creationId="{B521A55C-B1D5-4D14-970C-6347A20F3395}"/>
          </ac:picMkLst>
        </pc:picChg>
        <pc:picChg chg="add del mod">
          <ac:chgData name="Sam Carter" userId="3d36f797-5fae-40a5-93b2-d3584bbe0430" providerId="ADAL" clId="{7AA18358-5450-42EC-85F4-C6353DDD973C}" dt="2021-08-06T19:22:36.515" v="280" actId="478"/>
          <ac:picMkLst>
            <pc:docMk/>
            <pc:sldMk cId="331562694" sldId="268"/>
            <ac:picMk id="17" creationId="{1A9E9F73-ADA3-444D-AD30-0BD4BF3D2052}"/>
          </ac:picMkLst>
        </pc:picChg>
        <pc:picChg chg="add del mod">
          <ac:chgData name="Sam Carter" userId="3d36f797-5fae-40a5-93b2-d3584bbe0430" providerId="ADAL" clId="{7AA18358-5450-42EC-85F4-C6353DDD973C}" dt="2021-08-06T19:22:35.558" v="278" actId="478"/>
          <ac:picMkLst>
            <pc:docMk/>
            <pc:sldMk cId="331562694" sldId="268"/>
            <ac:picMk id="19" creationId="{72851A72-2A55-4F9D-AA3F-7328187AE66A}"/>
          </ac:picMkLst>
        </pc:picChg>
        <pc:picChg chg="add del mod">
          <ac:chgData name="Sam Carter" userId="3d36f797-5fae-40a5-93b2-d3584bbe0430" providerId="ADAL" clId="{7AA18358-5450-42EC-85F4-C6353DDD973C}" dt="2021-08-06T19:12:45.953" v="104" actId="478"/>
          <ac:picMkLst>
            <pc:docMk/>
            <pc:sldMk cId="331562694" sldId="268"/>
            <ac:picMk id="21" creationId="{5D9EF3B1-DA37-40C3-845D-37195C0F043F}"/>
          </ac:picMkLst>
        </pc:picChg>
        <pc:picChg chg="add del mod">
          <ac:chgData name="Sam Carter" userId="3d36f797-5fae-40a5-93b2-d3584bbe0430" providerId="ADAL" clId="{7AA18358-5450-42EC-85F4-C6353DDD973C}" dt="2021-08-06T19:22:37.062" v="281" actId="478"/>
          <ac:picMkLst>
            <pc:docMk/>
            <pc:sldMk cId="331562694" sldId="268"/>
            <ac:picMk id="23" creationId="{21752058-B9F0-4458-AA84-1CCFCA52EFAD}"/>
          </ac:picMkLst>
        </pc:picChg>
        <pc:picChg chg="del">
          <ac:chgData name="Sam Carter" userId="3d36f797-5fae-40a5-93b2-d3584bbe0430" providerId="ADAL" clId="{7AA18358-5450-42EC-85F4-C6353DDD973C}" dt="2021-08-06T18:56:31.839" v="32" actId="478"/>
          <ac:picMkLst>
            <pc:docMk/>
            <pc:sldMk cId="331562694" sldId="268"/>
            <ac:picMk id="62" creationId="{31F5F4F3-D6D1-412D-92B6-B09AAA3841C3}"/>
          </ac:picMkLst>
        </pc:picChg>
      </pc:sldChg>
      <pc:sldChg chg="addSp delSp modSp add mod">
        <pc:chgData name="Sam Carter" userId="3d36f797-5fae-40a5-93b2-d3584bbe0430" providerId="ADAL" clId="{7AA18358-5450-42EC-85F4-C6353DDD973C}" dt="2021-08-06T19:22:29.963" v="277" actId="122"/>
        <pc:sldMkLst>
          <pc:docMk/>
          <pc:sldMk cId="10121494" sldId="269"/>
        </pc:sldMkLst>
        <pc:spChg chg="mod">
          <ac:chgData name="Sam Carter" userId="3d36f797-5fae-40a5-93b2-d3584bbe0430" providerId="ADAL" clId="{7AA18358-5450-42EC-85F4-C6353DDD973C}" dt="2021-08-06T19:15:16.525" v="126" actId="20577"/>
          <ac:spMkLst>
            <pc:docMk/>
            <pc:sldMk cId="10121494" sldId="269"/>
            <ac:spMk id="7" creationId="{3255FF3C-7F98-409B-8A03-8F089EF2AEF7}"/>
          </ac:spMkLst>
        </pc:spChg>
        <pc:spChg chg="add mod">
          <ac:chgData name="Sam Carter" userId="3d36f797-5fae-40a5-93b2-d3584bbe0430" providerId="ADAL" clId="{7AA18358-5450-42EC-85F4-C6353DDD973C}" dt="2021-08-06T19:19:03.298" v="187" actId="113"/>
          <ac:spMkLst>
            <pc:docMk/>
            <pc:sldMk cId="10121494" sldId="269"/>
            <ac:spMk id="10" creationId="{014738F8-ECF0-47D3-8715-FD5607114B2E}"/>
          </ac:spMkLst>
        </pc:spChg>
        <pc:spChg chg="add mod">
          <ac:chgData name="Sam Carter" userId="3d36f797-5fae-40a5-93b2-d3584bbe0430" providerId="ADAL" clId="{7AA18358-5450-42EC-85F4-C6353DDD973C}" dt="2021-08-06T19:20:46.706" v="240" actId="20577"/>
          <ac:spMkLst>
            <pc:docMk/>
            <pc:sldMk cId="10121494" sldId="269"/>
            <ac:spMk id="22" creationId="{CE32DC94-CE7D-45E9-A41B-B6BDEF819613}"/>
          </ac:spMkLst>
        </pc:spChg>
        <pc:spChg chg="add mod">
          <ac:chgData name="Sam Carter" userId="3d36f797-5fae-40a5-93b2-d3584bbe0430" providerId="ADAL" clId="{7AA18358-5450-42EC-85F4-C6353DDD973C}" dt="2021-08-06T19:22:29.963" v="277" actId="122"/>
          <ac:spMkLst>
            <pc:docMk/>
            <pc:sldMk cId="10121494" sldId="269"/>
            <ac:spMk id="24" creationId="{97F71F2F-CD60-49CD-AD3F-5794501F7AF3}"/>
          </ac:spMkLst>
        </pc:spChg>
        <pc:picChg chg="del">
          <ac:chgData name="Sam Carter" userId="3d36f797-5fae-40a5-93b2-d3584bbe0430" providerId="ADAL" clId="{7AA18358-5450-42EC-85F4-C6353DDD973C}" dt="2021-08-06T19:15:12.763" v="124" actId="478"/>
          <ac:picMkLst>
            <pc:docMk/>
            <pc:sldMk cId="10121494" sldId="269"/>
            <ac:picMk id="3" creationId="{87CDFD1C-A75B-4459-8171-F2DFF097C269}"/>
          </ac:picMkLst>
        </pc:picChg>
        <pc:picChg chg="add mod">
          <ac:chgData name="Sam Carter" userId="3d36f797-5fae-40a5-93b2-d3584bbe0430" providerId="ADAL" clId="{7AA18358-5450-42EC-85F4-C6353DDD973C}" dt="2021-08-06T19:17:39.363" v="169" actId="1076"/>
          <ac:picMkLst>
            <pc:docMk/>
            <pc:sldMk cId="10121494" sldId="269"/>
            <ac:picMk id="4" creationId="{154E501F-BC69-4D86-8A1D-73F153BA2517}"/>
          </ac:picMkLst>
        </pc:picChg>
        <pc:picChg chg="del">
          <ac:chgData name="Sam Carter" userId="3d36f797-5fae-40a5-93b2-d3584bbe0430" providerId="ADAL" clId="{7AA18358-5450-42EC-85F4-C6353DDD973C}" dt="2021-08-06T19:15:24.115" v="133" actId="478"/>
          <ac:picMkLst>
            <pc:docMk/>
            <pc:sldMk cId="10121494" sldId="269"/>
            <ac:picMk id="5" creationId="{A4D3DE7A-C100-4103-9540-F4A5814A1E66}"/>
          </ac:picMkLst>
        </pc:picChg>
        <pc:picChg chg="add mod">
          <ac:chgData name="Sam Carter" userId="3d36f797-5fae-40a5-93b2-d3584bbe0430" providerId="ADAL" clId="{7AA18358-5450-42EC-85F4-C6353DDD973C}" dt="2021-08-06T19:17:35.084" v="167" actId="1076"/>
          <ac:picMkLst>
            <pc:docMk/>
            <pc:sldMk cId="10121494" sldId="269"/>
            <ac:picMk id="9" creationId="{A9E6E1FD-23CE-4AE7-8AB2-DB2A26475863}"/>
          </ac:picMkLst>
        </pc:picChg>
        <pc:picChg chg="del">
          <ac:chgData name="Sam Carter" userId="3d36f797-5fae-40a5-93b2-d3584bbe0430" providerId="ADAL" clId="{7AA18358-5450-42EC-85F4-C6353DDD973C}" dt="2021-08-06T19:15:24.546" v="134" actId="478"/>
          <ac:picMkLst>
            <pc:docMk/>
            <pc:sldMk cId="10121494" sldId="269"/>
            <ac:picMk id="11" creationId="{1C09787B-6AEE-43D6-8208-4E586EF88767}"/>
          </ac:picMkLst>
        </pc:picChg>
        <pc:picChg chg="del">
          <ac:chgData name="Sam Carter" userId="3d36f797-5fae-40a5-93b2-d3584bbe0430" providerId="ADAL" clId="{7AA18358-5450-42EC-85F4-C6353DDD973C}" dt="2021-08-06T19:15:24.941" v="135" actId="478"/>
          <ac:picMkLst>
            <pc:docMk/>
            <pc:sldMk cId="10121494" sldId="269"/>
            <ac:picMk id="13" creationId="{77A38AFB-46A3-45A6-B2F0-5CC59A7E14CF}"/>
          </ac:picMkLst>
        </pc:picChg>
        <pc:picChg chg="add mod">
          <ac:chgData name="Sam Carter" userId="3d36f797-5fae-40a5-93b2-d3584bbe0430" providerId="ADAL" clId="{7AA18358-5450-42EC-85F4-C6353DDD973C}" dt="2021-08-06T19:21:43.535" v="248" actId="1076"/>
          <ac:picMkLst>
            <pc:docMk/>
            <pc:sldMk cId="10121494" sldId="269"/>
            <ac:picMk id="14" creationId="{8E1F2371-ACB6-45AB-AA77-7F605ACF0AE4}"/>
          </ac:picMkLst>
        </pc:picChg>
        <pc:picChg chg="del">
          <ac:chgData name="Sam Carter" userId="3d36f797-5fae-40a5-93b2-d3584bbe0430" providerId="ADAL" clId="{7AA18358-5450-42EC-85F4-C6353DDD973C}" dt="2021-08-06T19:15:25.363" v="136" actId="478"/>
          <ac:picMkLst>
            <pc:docMk/>
            <pc:sldMk cId="10121494" sldId="269"/>
            <ac:picMk id="15" creationId="{B521A55C-B1D5-4D14-970C-6347A20F3395}"/>
          </ac:picMkLst>
        </pc:picChg>
        <pc:picChg chg="del">
          <ac:chgData name="Sam Carter" userId="3d36f797-5fae-40a5-93b2-d3584bbe0430" providerId="ADAL" clId="{7AA18358-5450-42EC-85F4-C6353DDD973C}" dt="2021-08-06T19:15:22.865" v="131" actId="478"/>
          <ac:picMkLst>
            <pc:docMk/>
            <pc:sldMk cId="10121494" sldId="269"/>
            <ac:picMk id="17" creationId="{1A9E9F73-ADA3-444D-AD30-0BD4BF3D2052}"/>
          </ac:picMkLst>
        </pc:picChg>
        <pc:picChg chg="add mod">
          <ac:chgData name="Sam Carter" userId="3d36f797-5fae-40a5-93b2-d3584bbe0430" providerId="ADAL" clId="{7AA18358-5450-42EC-85F4-C6353DDD973C}" dt="2021-08-06T19:22:15.926" v="256" actId="1076"/>
          <ac:picMkLst>
            <pc:docMk/>
            <pc:sldMk cId="10121494" sldId="269"/>
            <ac:picMk id="18" creationId="{2881B93C-B8B8-4C55-A792-046269A834D6}"/>
          </ac:picMkLst>
        </pc:picChg>
        <pc:picChg chg="del">
          <ac:chgData name="Sam Carter" userId="3d36f797-5fae-40a5-93b2-d3584bbe0430" providerId="ADAL" clId="{7AA18358-5450-42EC-85F4-C6353DDD973C}" dt="2021-08-06T19:15:27.691" v="137" actId="478"/>
          <ac:picMkLst>
            <pc:docMk/>
            <pc:sldMk cId="10121494" sldId="269"/>
            <ac:picMk id="19" creationId="{72851A72-2A55-4F9D-AA3F-7328187AE66A}"/>
          </ac:picMkLst>
        </pc:picChg>
        <pc:picChg chg="add mod">
          <ac:chgData name="Sam Carter" userId="3d36f797-5fae-40a5-93b2-d3584bbe0430" providerId="ADAL" clId="{7AA18358-5450-42EC-85F4-C6353DDD973C}" dt="2021-08-06T19:21:42.213" v="247" actId="1076"/>
          <ac:picMkLst>
            <pc:docMk/>
            <pc:sldMk cId="10121494" sldId="269"/>
            <ac:picMk id="21" creationId="{E6C6A1A1-DCFF-479B-9C76-597E8684BFCF}"/>
          </ac:picMkLst>
        </pc:picChg>
        <pc:picChg chg="del">
          <ac:chgData name="Sam Carter" userId="3d36f797-5fae-40a5-93b2-d3584bbe0430" providerId="ADAL" clId="{7AA18358-5450-42EC-85F4-C6353DDD973C}" dt="2021-08-06T19:15:23.439" v="132" actId="478"/>
          <ac:picMkLst>
            <pc:docMk/>
            <pc:sldMk cId="10121494" sldId="269"/>
            <ac:picMk id="23" creationId="{21752058-B9F0-4458-AA84-1CCFCA52EFAD}"/>
          </ac:picMkLst>
        </pc:picChg>
        <pc:picChg chg="add mod">
          <ac:chgData name="Sam Carter" userId="3d36f797-5fae-40a5-93b2-d3584bbe0430" providerId="ADAL" clId="{7AA18358-5450-42EC-85F4-C6353DDD973C}" dt="2021-08-06T19:22:18.264" v="257" actId="1076"/>
          <ac:picMkLst>
            <pc:docMk/>
            <pc:sldMk cId="10121494" sldId="269"/>
            <ac:picMk id="26" creationId="{AB0FBE20-D850-451C-96B5-0D555BFC76A1}"/>
          </ac:picMkLst>
        </pc:picChg>
        <pc:picChg chg="mod">
          <ac:chgData name="Sam Carter" userId="3d36f797-5fae-40a5-93b2-d3584bbe0430" providerId="ADAL" clId="{7AA18358-5450-42EC-85F4-C6353DDD973C}" dt="2021-08-06T19:18:54.224" v="185" actId="1076"/>
          <ac:picMkLst>
            <pc:docMk/>
            <pc:sldMk cId="10121494" sldId="269"/>
            <ac:picMk id="2052" creationId="{427DA2F0-93AC-480D-A70B-AECC73D2CC3B}"/>
          </ac:picMkLst>
        </pc:picChg>
      </pc:sldChg>
      <pc:sldChg chg="addSp delSp modSp add del mod ord">
        <pc:chgData name="Sam Carter" userId="3d36f797-5fae-40a5-93b2-d3584bbe0430" providerId="ADAL" clId="{7AA18358-5450-42EC-85F4-C6353DDD973C}" dt="2021-08-06T19:54:02.183" v="908" actId="47"/>
        <pc:sldMkLst>
          <pc:docMk/>
          <pc:sldMk cId="1009899053" sldId="270"/>
        </pc:sldMkLst>
        <pc:spChg chg="mod">
          <ac:chgData name="Sam Carter" userId="3d36f797-5fae-40a5-93b2-d3584bbe0430" providerId="ADAL" clId="{7AA18358-5450-42EC-85F4-C6353DDD973C}" dt="2021-08-06T19:52:58.682" v="906" actId="20577"/>
          <ac:spMkLst>
            <pc:docMk/>
            <pc:sldMk cId="1009899053" sldId="270"/>
            <ac:spMk id="7" creationId="{3255FF3C-7F98-409B-8A03-8F089EF2AEF7}"/>
          </ac:spMkLst>
        </pc:spChg>
        <pc:spChg chg="mod">
          <ac:chgData name="Sam Carter" userId="3d36f797-5fae-40a5-93b2-d3584bbe0430" providerId="ADAL" clId="{7AA18358-5450-42EC-85F4-C6353DDD973C}" dt="2021-08-06T19:25:02.575" v="351" actId="20577"/>
          <ac:spMkLst>
            <pc:docMk/>
            <pc:sldMk cId="1009899053" sldId="270"/>
            <ac:spMk id="10" creationId="{014738F8-ECF0-47D3-8715-FD5607114B2E}"/>
          </ac:spMkLst>
        </pc:spChg>
        <pc:spChg chg="mod">
          <ac:chgData name="Sam Carter" userId="3d36f797-5fae-40a5-93b2-d3584bbe0430" providerId="ADAL" clId="{7AA18358-5450-42EC-85F4-C6353DDD973C}" dt="2021-08-06T19:26:09.499" v="374" actId="122"/>
          <ac:spMkLst>
            <pc:docMk/>
            <pc:sldMk cId="1009899053" sldId="270"/>
            <ac:spMk id="22" creationId="{CE32DC94-CE7D-45E9-A41B-B6BDEF819613}"/>
          </ac:spMkLst>
        </pc:spChg>
        <pc:spChg chg="mod">
          <ac:chgData name="Sam Carter" userId="3d36f797-5fae-40a5-93b2-d3584bbe0430" providerId="ADAL" clId="{7AA18358-5450-42EC-85F4-C6353DDD973C}" dt="2021-08-06T19:27:22.029" v="403" actId="20577"/>
          <ac:spMkLst>
            <pc:docMk/>
            <pc:sldMk cId="1009899053" sldId="270"/>
            <ac:spMk id="24" creationId="{97F71F2F-CD60-49CD-AD3F-5794501F7AF3}"/>
          </ac:spMkLst>
        </pc:spChg>
        <pc:picChg chg="add del mod">
          <ac:chgData name="Sam Carter" userId="3d36f797-5fae-40a5-93b2-d3584bbe0430" providerId="ADAL" clId="{7AA18358-5450-42EC-85F4-C6353DDD973C}" dt="2021-08-06T19:52:49.667" v="892" actId="478"/>
          <ac:picMkLst>
            <pc:docMk/>
            <pc:sldMk cId="1009899053" sldId="270"/>
            <ac:picMk id="3" creationId="{95C9E895-9A89-47FF-9601-1A19DB185F0E}"/>
          </ac:picMkLst>
        </pc:picChg>
        <pc:picChg chg="del">
          <ac:chgData name="Sam Carter" userId="3d36f797-5fae-40a5-93b2-d3584bbe0430" providerId="ADAL" clId="{7AA18358-5450-42EC-85F4-C6353DDD973C}" dt="2021-08-06T19:23:44.435" v="302" actId="478"/>
          <ac:picMkLst>
            <pc:docMk/>
            <pc:sldMk cId="1009899053" sldId="270"/>
            <ac:picMk id="4" creationId="{154E501F-BC69-4D86-8A1D-73F153BA2517}"/>
          </ac:picMkLst>
        </pc:picChg>
        <pc:picChg chg="add del mod">
          <ac:chgData name="Sam Carter" userId="3d36f797-5fae-40a5-93b2-d3584bbe0430" providerId="ADAL" clId="{7AA18358-5450-42EC-85F4-C6353DDD973C}" dt="2021-08-06T19:52:53.631" v="898" actId="478"/>
          <ac:picMkLst>
            <pc:docMk/>
            <pc:sldMk cId="1009899053" sldId="270"/>
            <ac:picMk id="8" creationId="{005D669C-123B-4CB0-BE87-293E2F8C9285}"/>
          </ac:picMkLst>
        </pc:picChg>
        <pc:picChg chg="del">
          <ac:chgData name="Sam Carter" userId="3d36f797-5fae-40a5-93b2-d3584bbe0430" providerId="ADAL" clId="{7AA18358-5450-42EC-85F4-C6353DDD973C}" dt="2021-08-06T19:23:37.853" v="291" actId="478"/>
          <ac:picMkLst>
            <pc:docMk/>
            <pc:sldMk cId="1009899053" sldId="270"/>
            <ac:picMk id="9" creationId="{A9E6E1FD-23CE-4AE7-8AB2-DB2A26475863}"/>
          </ac:picMkLst>
        </pc:picChg>
        <pc:picChg chg="add del mod">
          <ac:chgData name="Sam Carter" userId="3d36f797-5fae-40a5-93b2-d3584bbe0430" providerId="ADAL" clId="{7AA18358-5450-42EC-85F4-C6353DDD973C}" dt="2021-08-06T19:52:54.142" v="899" actId="478"/>
          <ac:picMkLst>
            <pc:docMk/>
            <pc:sldMk cId="1009899053" sldId="270"/>
            <ac:picMk id="12" creationId="{CC7D11E2-ECAF-41E1-91C5-7C1440A52D08}"/>
          </ac:picMkLst>
        </pc:picChg>
        <pc:picChg chg="del">
          <ac:chgData name="Sam Carter" userId="3d36f797-5fae-40a5-93b2-d3584bbe0430" providerId="ADAL" clId="{7AA18358-5450-42EC-85F4-C6353DDD973C}" dt="2021-08-06T19:23:42.604" v="296" actId="478"/>
          <ac:picMkLst>
            <pc:docMk/>
            <pc:sldMk cId="1009899053" sldId="270"/>
            <ac:picMk id="14" creationId="{8E1F2371-ACB6-45AB-AA77-7F605ACF0AE4}"/>
          </ac:picMkLst>
        </pc:picChg>
        <pc:picChg chg="add del mod">
          <ac:chgData name="Sam Carter" userId="3d36f797-5fae-40a5-93b2-d3584bbe0430" providerId="ADAL" clId="{7AA18358-5450-42EC-85F4-C6353DDD973C}" dt="2021-08-06T19:52:51.744" v="894" actId="478"/>
          <ac:picMkLst>
            <pc:docMk/>
            <pc:sldMk cId="1009899053" sldId="270"/>
            <ac:picMk id="15" creationId="{E2148C73-ECFD-4B45-9AF8-364B48E4273B}"/>
          </ac:picMkLst>
        </pc:picChg>
        <pc:picChg chg="add del mod">
          <ac:chgData name="Sam Carter" userId="3d36f797-5fae-40a5-93b2-d3584bbe0430" providerId="ADAL" clId="{7AA18358-5450-42EC-85F4-C6353DDD973C}" dt="2021-08-06T19:52:52.701" v="897" actId="478"/>
          <ac:picMkLst>
            <pc:docMk/>
            <pc:sldMk cId="1009899053" sldId="270"/>
            <ac:picMk id="17" creationId="{BF53194F-B181-4955-9466-BD6B63578EF5}"/>
          </ac:picMkLst>
        </pc:picChg>
        <pc:picChg chg="del mod">
          <ac:chgData name="Sam Carter" userId="3d36f797-5fae-40a5-93b2-d3584bbe0430" providerId="ADAL" clId="{7AA18358-5450-42EC-85F4-C6353DDD973C}" dt="2021-08-06T19:23:44.039" v="301" actId="478"/>
          <ac:picMkLst>
            <pc:docMk/>
            <pc:sldMk cId="1009899053" sldId="270"/>
            <ac:picMk id="18" creationId="{2881B93C-B8B8-4C55-A792-046269A834D6}"/>
          </ac:picMkLst>
        </pc:picChg>
        <pc:picChg chg="add del mod">
          <ac:chgData name="Sam Carter" userId="3d36f797-5fae-40a5-93b2-d3584bbe0430" providerId="ADAL" clId="{7AA18358-5450-42EC-85F4-C6353DDD973C}" dt="2021-08-06T19:52:51.211" v="893" actId="478"/>
          <ac:picMkLst>
            <pc:docMk/>
            <pc:sldMk cId="1009899053" sldId="270"/>
            <ac:picMk id="20" creationId="{D134730D-F309-4689-97C7-AC31FC7F9BAF}"/>
          </ac:picMkLst>
        </pc:picChg>
        <pc:picChg chg="del">
          <ac:chgData name="Sam Carter" userId="3d36f797-5fae-40a5-93b2-d3584bbe0430" providerId="ADAL" clId="{7AA18358-5450-42EC-85F4-C6353DDD973C}" dt="2021-08-06T19:23:43.161" v="297" actId="478"/>
          <ac:picMkLst>
            <pc:docMk/>
            <pc:sldMk cId="1009899053" sldId="270"/>
            <ac:picMk id="21" creationId="{E6C6A1A1-DCFF-479B-9C76-597E8684BFCF}"/>
          </ac:picMkLst>
        </pc:picChg>
        <pc:picChg chg="add del mod">
          <ac:chgData name="Sam Carter" userId="3d36f797-5fae-40a5-93b2-d3584bbe0430" providerId="ADAL" clId="{7AA18358-5450-42EC-85F4-C6353DDD973C}" dt="2021-08-06T19:52:52.222" v="895" actId="478"/>
          <ac:picMkLst>
            <pc:docMk/>
            <pc:sldMk cId="1009899053" sldId="270"/>
            <ac:picMk id="25" creationId="{3547B0CE-3554-4628-BE48-C3EAA367BD89}"/>
          </ac:picMkLst>
        </pc:picChg>
        <pc:picChg chg="del mod">
          <ac:chgData name="Sam Carter" userId="3d36f797-5fae-40a5-93b2-d3584bbe0430" providerId="ADAL" clId="{7AA18358-5450-42EC-85F4-C6353DDD973C}" dt="2021-08-06T19:23:43.604" v="299" actId="478"/>
          <ac:picMkLst>
            <pc:docMk/>
            <pc:sldMk cId="1009899053" sldId="270"/>
            <ac:picMk id="26" creationId="{AB0FBE20-D850-451C-96B5-0D555BFC76A1}"/>
          </ac:picMkLst>
        </pc:picChg>
      </pc:sldChg>
      <pc:sldChg chg="addSp delSp modSp add mod">
        <pc:chgData name="Sam Carter" userId="3d36f797-5fae-40a5-93b2-d3584bbe0430" providerId="ADAL" clId="{7AA18358-5450-42EC-85F4-C6353DDD973C}" dt="2021-08-06T19:36:11.707" v="530" actId="1076"/>
        <pc:sldMkLst>
          <pc:docMk/>
          <pc:sldMk cId="458816128" sldId="271"/>
        </pc:sldMkLst>
        <pc:spChg chg="mod">
          <ac:chgData name="Sam Carter" userId="3d36f797-5fae-40a5-93b2-d3584bbe0430" providerId="ADAL" clId="{7AA18358-5450-42EC-85F4-C6353DDD973C}" dt="2021-08-06T19:30:16.446" v="421" actId="20577"/>
          <ac:spMkLst>
            <pc:docMk/>
            <pc:sldMk cId="458816128" sldId="271"/>
            <ac:spMk id="7" creationId="{3255FF3C-7F98-409B-8A03-8F089EF2AEF7}"/>
          </ac:spMkLst>
        </pc:spChg>
        <pc:spChg chg="mod">
          <ac:chgData name="Sam Carter" userId="3d36f797-5fae-40a5-93b2-d3584bbe0430" providerId="ADAL" clId="{7AA18358-5450-42EC-85F4-C6353DDD973C}" dt="2021-08-06T19:31:19.337" v="448" actId="122"/>
          <ac:spMkLst>
            <pc:docMk/>
            <pc:sldMk cId="458816128" sldId="271"/>
            <ac:spMk id="10" creationId="{014738F8-ECF0-47D3-8715-FD5607114B2E}"/>
          </ac:spMkLst>
        </pc:spChg>
        <pc:spChg chg="mod">
          <ac:chgData name="Sam Carter" userId="3d36f797-5fae-40a5-93b2-d3584bbe0430" providerId="ADAL" clId="{7AA18358-5450-42EC-85F4-C6353DDD973C}" dt="2021-08-06T19:34:07.919" v="510" actId="1076"/>
          <ac:spMkLst>
            <pc:docMk/>
            <pc:sldMk cId="458816128" sldId="271"/>
            <ac:spMk id="22" creationId="{CE32DC94-CE7D-45E9-A41B-B6BDEF819613}"/>
          </ac:spMkLst>
        </pc:spChg>
        <pc:picChg chg="add mod">
          <ac:chgData name="Sam Carter" userId="3d36f797-5fae-40a5-93b2-d3584bbe0430" providerId="ADAL" clId="{7AA18358-5450-42EC-85F4-C6353DDD973C}" dt="2021-08-06T19:31:24.385" v="450" actId="1076"/>
          <ac:picMkLst>
            <pc:docMk/>
            <pc:sldMk cId="458816128" sldId="271"/>
            <ac:picMk id="3" creationId="{17E0B972-656B-4744-89E9-5AB91E7A4A04}"/>
          </ac:picMkLst>
        </pc:picChg>
        <pc:picChg chg="del">
          <ac:chgData name="Sam Carter" userId="3d36f797-5fae-40a5-93b2-d3584bbe0430" providerId="ADAL" clId="{7AA18358-5450-42EC-85F4-C6353DDD973C}" dt="2021-08-06T19:30:20.323" v="423" actId="478"/>
          <ac:picMkLst>
            <pc:docMk/>
            <pc:sldMk cId="458816128" sldId="271"/>
            <ac:picMk id="4" creationId="{154E501F-BC69-4D86-8A1D-73F153BA2517}"/>
          </ac:picMkLst>
        </pc:picChg>
        <pc:picChg chg="add mod">
          <ac:chgData name="Sam Carter" userId="3d36f797-5fae-40a5-93b2-d3584bbe0430" providerId="ADAL" clId="{7AA18358-5450-42EC-85F4-C6353DDD973C}" dt="2021-08-06T19:31:49.367" v="454" actId="1076"/>
          <ac:picMkLst>
            <pc:docMk/>
            <pc:sldMk cId="458816128" sldId="271"/>
            <ac:picMk id="8" creationId="{DDB34D25-0D8C-47B6-9EF7-78763C79EEE1}"/>
          </ac:picMkLst>
        </pc:picChg>
        <pc:picChg chg="del">
          <ac:chgData name="Sam Carter" userId="3d36f797-5fae-40a5-93b2-d3584bbe0430" providerId="ADAL" clId="{7AA18358-5450-42EC-85F4-C6353DDD973C}" dt="2021-08-06T19:30:19.757" v="422" actId="478"/>
          <ac:picMkLst>
            <pc:docMk/>
            <pc:sldMk cId="458816128" sldId="271"/>
            <ac:picMk id="9" creationId="{A9E6E1FD-23CE-4AE7-8AB2-DB2A26475863}"/>
          </ac:picMkLst>
        </pc:picChg>
        <pc:picChg chg="add mod">
          <ac:chgData name="Sam Carter" userId="3d36f797-5fae-40a5-93b2-d3584bbe0430" providerId="ADAL" clId="{7AA18358-5450-42EC-85F4-C6353DDD973C}" dt="2021-08-06T19:33:36.641" v="496" actId="1076"/>
          <ac:picMkLst>
            <pc:docMk/>
            <pc:sldMk cId="458816128" sldId="271"/>
            <ac:picMk id="12" creationId="{95E91656-51CD-4C72-972A-0973A9600CEC}"/>
          </ac:picMkLst>
        </pc:picChg>
        <pc:picChg chg="del">
          <ac:chgData name="Sam Carter" userId="3d36f797-5fae-40a5-93b2-d3584bbe0430" providerId="ADAL" clId="{7AA18358-5450-42EC-85F4-C6353DDD973C}" dt="2021-08-06T19:30:20.702" v="424" actId="478"/>
          <ac:picMkLst>
            <pc:docMk/>
            <pc:sldMk cId="458816128" sldId="271"/>
            <ac:picMk id="14" creationId="{8E1F2371-ACB6-45AB-AA77-7F605ACF0AE4}"/>
          </ac:picMkLst>
        </pc:picChg>
        <pc:picChg chg="add mod">
          <ac:chgData name="Sam Carter" userId="3d36f797-5fae-40a5-93b2-d3584bbe0430" providerId="ADAL" clId="{7AA18358-5450-42EC-85F4-C6353DDD973C}" dt="2021-08-06T19:33:38.177" v="497" actId="1076"/>
          <ac:picMkLst>
            <pc:docMk/>
            <pc:sldMk cId="458816128" sldId="271"/>
            <ac:picMk id="15" creationId="{64027697-513F-44FB-AC04-DAB74C3B5DDB}"/>
          </ac:picMkLst>
        </pc:picChg>
        <pc:picChg chg="add mod">
          <ac:chgData name="Sam Carter" userId="3d36f797-5fae-40a5-93b2-d3584bbe0430" providerId="ADAL" clId="{7AA18358-5450-42EC-85F4-C6353DDD973C}" dt="2021-08-06T19:33:41.993" v="500" actId="1076"/>
          <ac:picMkLst>
            <pc:docMk/>
            <pc:sldMk cId="458816128" sldId="271"/>
            <ac:picMk id="17" creationId="{1FCD0007-4D6F-4D85-8A1B-913F93025CD0}"/>
          </ac:picMkLst>
        </pc:picChg>
        <pc:picChg chg="del">
          <ac:chgData name="Sam Carter" userId="3d36f797-5fae-40a5-93b2-d3584bbe0430" providerId="ADAL" clId="{7AA18358-5450-42EC-85F4-C6353DDD973C}" dt="2021-08-06T19:30:21.108" v="425" actId="478"/>
          <ac:picMkLst>
            <pc:docMk/>
            <pc:sldMk cId="458816128" sldId="271"/>
            <ac:picMk id="18" creationId="{2881B93C-B8B8-4C55-A792-046269A834D6}"/>
          </ac:picMkLst>
        </pc:picChg>
        <pc:picChg chg="add mod">
          <ac:chgData name="Sam Carter" userId="3d36f797-5fae-40a5-93b2-d3584bbe0430" providerId="ADAL" clId="{7AA18358-5450-42EC-85F4-C6353DDD973C}" dt="2021-08-06T19:34:53.363" v="515" actId="1076"/>
          <ac:picMkLst>
            <pc:docMk/>
            <pc:sldMk cId="458816128" sldId="271"/>
            <ac:picMk id="20" creationId="{BFEB48CD-DBA6-4B45-BF76-7AC4C4340EA9}"/>
          </ac:picMkLst>
        </pc:picChg>
        <pc:picChg chg="del">
          <ac:chgData name="Sam Carter" userId="3d36f797-5fae-40a5-93b2-d3584bbe0430" providerId="ADAL" clId="{7AA18358-5450-42EC-85F4-C6353DDD973C}" dt="2021-08-06T19:30:21.610" v="426" actId="478"/>
          <ac:picMkLst>
            <pc:docMk/>
            <pc:sldMk cId="458816128" sldId="271"/>
            <ac:picMk id="21" creationId="{E6C6A1A1-DCFF-479B-9C76-597E8684BFCF}"/>
          </ac:picMkLst>
        </pc:picChg>
        <pc:picChg chg="add mod">
          <ac:chgData name="Sam Carter" userId="3d36f797-5fae-40a5-93b2-d3584bbe0430" providerId="ADAL" clId="{7AA18358-5450-42EC-85F4-C6353DDD973C}" dt="2021-08-06T19:35:17.963" v="520" actId="1076"/>
          <ac:picMkLst>
            <pc:docMk/>
            <pc:sldMk cId="458816128" sldId="271"/>
            <ac:picMk id="25" creationId="{B919E033-00AC-4497-9945-449D6510A68D}"/>
          </ac:picMkLst>
        </pc:picChg>
        <pc:picChg chg="del">
          <ac:chgData name="Sam Carter" userId="3d36f797-5fae-40a5-93b2-d3584bbe0430" providerId="ADAL" clId="{7AA18358-5450-42EC-85F4-C6353DDD973C}" dt="2021-08-06T19:30:23.448" v="427" actId="478"/>
          <ac:picMkLst>
            <pc:docMk/>
            <pc:sldMk cId="458816128" sldId="271"/>
            <ac:picMk id="26" creationId="{AB0FBE20-D850-451C-96B5-0D555BFC76A1}"/>
          </ac:picMkLst>
        </pc:picChg>
        <pc:picChg chg="add mod">
          <ac:chgData name="Sam Carter" userId="3d36f797-5fae-40a5-93b2-d3584bbe0430" providerId="ADAL" clId="{7AA18358-5450-42EC-85F4-C6353DDD973C}" dt="2021-08-06T19:35:51.211" v="525" actId="1076"/>
          <ac:picMkLst>
            <pc:docMk/>
            <pc:sldMk cId="458816128" sldId="271"/>
            <ac:picMk id="28" creationId="{E5B714BB-2299-4B78-86B3-AFD5E4879182}"/>
          </ac:picMkLst>
        </pc:picChg>
        <pc:picChg chg="add mod">
          <ac:chgData name="Sam Carter" userId="3d36f797-5fae-40a5-93b2-d3584bbe0430" providerId="ADAL" clId="{7AA18358-5450-42EC-85F4-C6353DDD973C}" dt="2021-08-06T19:36:11.707" v="530" actId="1076"/>
          <ac:picMkLst>
            <pc:docMk/>
            <pc:sldMk cId="458816128" sldId="271"/>
            <ac:picMk id="30" creationId="{6318254F-8AE4-4E27-8D96-D3A550C926CC}"/>
          </ac:picMkLst>
        </pc:picChg>
      </pc:sldChg>
      <pc:sldChg chg="addSp delSp modSp add mod">
        <pc:chgData name="Sam Carter" userId="3d36f797-5fae-40a5-93b2-d3584bbe0430" providerId="ADAL" clId="{7AA18358-5450-42EC-85F4-C6353DDD973C}" dt="2021-08-06T19:42:23.386" v="661" actId="1076"/>
        <pc:sldMkLst>
          <pc:docMk/>
          <pc:sldMk cId="2055502509" sldId="272"/>
        </pc:sldMkLst>
        <pc:spChg chg="mod">
          <ac:chgData name="Sam Carter" userId="3d36f797-5fae-40a5-93b2-d3584bbe0430" providerId="ADAL" clId="{7AA18358-5450-42EC-85F4-C6353DDD973C}" dt="2021-08-06T19:36:19.495" v="533" actId="20577"/>
          <ac:spMkLst>
            <pc:docMk/>
            <pc:sldMk cId="2055502509" sldId="272"/>
            <ac:spMk id="7" creationId="{3255FF3C-7F98-409B-8A03-8F089EF2AEF7}"/>
          </ac:spMkLst>
        </pc:spChg>
        <pc:spChg chg="mod">
          <ac:chgData name="Sam Carter" userId="3d36f797-5fae-40a5-93b2-d3584bbe0430" providerId="ADAL" clId="{7AA18358-5450-42EC-85F4-C6353DDD973C}" dt="2021-08-06T19:38:35.604" v="584" actId="1076"/>
          <ac:spMkLst>
            <pc:docMk/>
            <pc:sldMk cId="2055502509" sldId="272"/>
            <ac:spMk id="10" creationId="{014738F8-ECF0-47D3-8715-FD5607114B2E}"/>
          </ac:spMkLst>
        </pc:spChg>
        <pc:spChg chg="mod">
          <ac:chgData name="Sam Carter" userId="3d36f797-5fae-40a5-93b2-d3584bbe0430" providerId="ADAL" clId="{7AA18358-5450-42EC-85F4-C6353DDD973C}" dt="2021-08-06T19:40:36.562" v="644" actId="313"/>
          <ac:spMkLst>
            <pc:docMk/>
            <pc:sldMk cId="2055502509" sldId="272"/>
            <ac:spMk id="22" creationId="{CE32DC94-CE7D-45E9-A41B-B6BDEF819613}"/>
          </ac:spMkLst>
        </pc:spChg>
        <pc:picChg chg="del">
          <ac:chgData name="Sam Carter" userId="3d36f797-5fae-40a5-93b2-d3584bbe0430" providerId="ADAL" clId="{7AA18358-5450-42EC-85F4-C6353DDD973C}" dt="2021-08-06T19:37:05.855" v="534" actId="478"/>
          <ac:picMkLst>
            <pc:docMk/>
            <pc:sldMk cId="2055502509" sldId="272"/>
            <ac:picMk id="3" creationId="{17E0B972-656B-4744-89E9-5AB91E7A4A04}"/>
          </ac:picMkLst>
        </pc:picChg>
        <pc:picChg chg="add mod">
          <ac:chgData name="Sam Carter" userId="3d36f797-5fae-40a5-93b2-d3584bbe0430" providerId="ADAL" clId="{7AA18358-5450-42EC-85F4-C6353DDD973C}" dt="2021-08-06T19:37:34.712" v="548" actId="1076"/>
          <ac:picMkLst>
            <pc:docMk/>
            <pc:sldMk cId="2055502509" sldId="272"/>
            <ac:picMk id="4" creationId="{BE3AAD3B-B0F8-448A-98FE-275D12A45818}"/>
          </ac:picMkLst>
        </pc:picChg>
        <pc:picChg chg="del">
          <ac:chgData name="Sam Carter" userId="3d36f797-5fae-40a5-93b2-d3584bbe0430" providerId="ADAL" clId="{7AA18358-5450-42EC-85F4-C6353DDD973C}" dt="2021-08-06T19:37:07.057" v="535" actId="478"/>
          <ac:picMkLst>
            <pc:docMk/>
            <pc:sldMk cId="2055502509" sldId="272"/>
            <ac:picMk id="8" creationId="{DDB34D25-0D8C-47B6-9EF7-78763C79EEE1}"/>
          </ac:picMkLst>
        </pc:picChg>
        <pc:picChg chg="add mod">
          <ac:chgData name="Sam Carter" userId="3d36f797-5fae-40a5-93b2-d3584bbe0430" providerId="ADAL" clId="{7AA18358-5450-42EC-85F4-C6353DDD973C}" dt="2021-08-06T19:38:16.681" v="552" actId="1076"/>
          <ac:picMkLst>
            <pc:docMk/>
            <pc:sldMk cId="2055502509" sldId="272"/>
            <ac:picMk id="9" creationId="{2296B01E-CFC6-42D4-8DFF-E420EED2FC8C}"/>
          </ac:picMkLst>
        </pc:picChg>
        <pc:picChg chg="del">
          <ac:chgData name="Sam Carter" userId="3d36f797-5fae-40a5-93b2-d3584bbe0430" providerId="ADAL" clId="{7AA18358-5450-42EC-85F4-C6353DDD973C}" dt="2021-08-06T19:37:08.034" v="536" actId="478"/>
          <ac:picMkLst>
            <pc:docMk/>
            <pc:sldMk cId="2055502509" sldId="272"/>
            <ac:picMk id="12" creationId="{95E91656-51CD-4C72-972A-0973A9600CEC}"/>
          </ac:picMkLst>
        </pc:picChg>
        <pc:picChg chg="add mod">
          <ac:chgData name="Sam Carter" userId="3d36f797-5fae-40a5-93b2-d3584bbe0430" providerId="ADAL" clId="{7AA18358-5450-42EC-85F4-C6353DDD973C}" dt="2021-08-06T19:39:08.270" v="593" actId="1076"/>
          <ac:picMkLst>
            <pc:docMk/>
            <pc:sldMk cId="2055502509" sldId="272"/>
            <ac:picMk id="13" creationId="{4DBDED0B-5D5B-415C-85B7-94B51C17A2C4}"/>
          </ac:picMkLst>
        </pc:picChg>
        <pc:picChg chg="del">
          <ac:chgData name="Sam Carter" userId="3d36f797-5fae-40a5-93b2-d3584bbe0430" providerId="ADAL" clId="{7AA18358-5450-42EC-85F4-C6353DDD973C}" dt="2021-08-06T19:37:08.532" v="537" actId="478"/>
          <ac:picMkLst>
            <pc:docMk/>
            <pc:sldMk cId="2055502509" sldId="272"/>
            <ac:picMk id="15" creationId="{64027697-513F-44FB-AC04-DAB74C3B5DDB}"/>
          </ac:picMkLst>
        </pc:picChg>
        <pc:picChg chg="add mod">
          <ac:chgData name="Sam Carter" userId="3d36f797-5fae-40a5-93b2-d3584bbe0430" providerId="ADAL" clId="{7AA18358-5450-42EC-85F4-C6353DDD973C}" dt="2021-08-06T19:40:11.136" v="600" actId="1076"/>
          <ac:picMkLst>
            <pc:docMk/>
            <pc:sldMk cId="2055502509" sldId="272"/>
            <ac:picMk id="16" creationId="{CFE2A1F3-3BDD-4FD3-BA7E-B92F8E9A89C5}"/>
          </ac:picMkLst>
        </pc:picChg>
        <pc:picChg chg="del">
          <ac:chgData name="Sam Carter" userId="3d36f797-5fae-40a5-93b2-d3584bbe0430" providerId="ADAL" clId="{7AA18358-5450-42EC-85F4-C6353DDD973C}" dt="2021-08-06T19:37:08.985" v="538" actId="478"/>
          <ac:picMkLst>
            <pc:docMk/>
            <pc:sldMk cId="2055502509" sldId="272"/>
            <ac:picMk id="17" creationId="{1FCD0007-4D6F-4D85-8A1B-913F93025CD0}"/>
          </ac:picMkLst>
        </pc:picChg>
        <pc:picChg chg="add mod">
          <ac:chgData name="Sam Carter" userId="3d36f797-5fae-40a5-93b2-d3584bbe0430" providerId="ADAL" clId="{7AA18358-5450-42EC-85F4-C6353DDD973C}" dt="2021-08-06T19:39:10.257" v="594" actId="1076"/>
          <ac:picMkLst>
            <pc:docMk/>
            <pc:sldMk cId="2055502509" sldId="272"/>
            <ac:picMk id="19" creationId="{FC4A5E46-7FD6-4F16-9699-C73573912EAF}"/>
          </ac:picMkLst>
        </pc:picChg>
        <pc:picChg chg="del">
          <ac:chgData name="Sam Carter" userId="3d36f797-5fae-40a5-93b2-d3584bbe0430" providerId="ADAL" clId="{7AA18358-5450-42EC-85F4-C6353DDD973C}" dt="2021-08-06T19:37:10.119" v="540" actId="478"/>
          <ac:picMkLst>
            <pc:docMk/>
            <pc:sldMk cId="2055502509" sldId="272"/>
            <ac:picMk id="20" creationId="{BFEB48CD-DBA6-4B45-BF76-7AC4C4340EA9}"/>
          </ac:picMkLst>
        </pc:picChg>
        <pc:picChg chg="add mod">
          <ac:chgData name="Sam Carter" userId="3d36f797-5fae-40a5-93b2-d3584bbe0430" providerId="ADAL" clId="{7AA18358-5450-42EC-85F4-C6353DDD973C}" dt="2021-08-06T19:39:12.394" v="595" actId="1076"/>
          <ac:picMkLst>
            <pc:docMk/>
            <pc:sldMk cId="2055502509" sldId="272"/>
            <ac:picMk id="21" creationId="{2A426D56-86DE-4368-89D1-0AA49DBA8EFF}"/>
          </ac:picMkLst>
        </pc:picChg>
        <pc:picChg chg="add mod">
          <ac:chgData name="Sam Carter" userId="3d36f797-5fae-40a5-93b2-d3584bbe0430" providerId="ADAL" clId="{7AA18358-5450-42EC-85F4-C6353DDD973C}" dt="2021-08-06T19:40:17.302" v="605" actId="1076"/>
          <ac:picMkLst>
            <pc:docMk/>
            <pc:sldMk cId="2055502509" sldId="272"/>
            <ac:picMk id="23" creationId="{4418C2A6-0C37-432E-92F3-616F1296B4F2}"/>
          </ac:picMkLst>
        </pc:picChg>
        <pc:picChg chg="del">
          <ac:chgData name="Sam Carter" userId="3d36f797-5fae-40a5-93b2-d3584bbe0430" providerId="ADAL" clId="{7AA18358-5450-42EC-85F4-C6353DDD973C}" dt="2021-08-06T19:37:09.643" v="539" actId="478"/>
          <ac:picMkLst>
            <pc:docMk/>
            <pc:sldMk cId="2055502509" sldId="272"/>
            <ac:picMk id="25" creationId="{B919E033-00AC-4497-9945-449D6510A68D}"/>
          </ac:picMkLst>
        </pc:picChg>
        <pc:picChg chg="add mod">
          <ac:chgData name="Sam Carter" userId="3d36f797-5fae-40a5-93b2-d3584bbe0430" providerId="ADAL" clId="{7AA18358-5450-42EC-85F4-C6353DDD973C}" dt="2021-08-06T19:41:15.726" v="649" actId="1076"/>
          <ac:picMkLst>
            <pc:docMk/>
            <pc:sldMk cId="2055502509" sldId="272"/>
            <ac:picMk id="27" creationId="{3E411AD1-97FE-4106-BEAE-38863D11830A}"/>
          </ac:picMkLst>
        </pc:picChg>
        <pc:picChg chg="del">
          <ac:chgData name="Sam Carter" userId="3d36f797-5fae-40a5-93b2-d3584bbe0430" providerId="ADAL" clId="{7AA18358-5450-42EC-85F4-C6353DDD973C}" dt="2021-08-06T19:37:10.996" v="542" actId="478"/>
          <ac:picMkLst>
            <pc:docMk/>
            <pc:sldMk cId="2055502509" sldId="272"/>
            <ac:picMk id="28" creationId="{E5B714BB-2299-4B78-86B3-AFD5E4879182}"/>
          </ac:picMkLst>
        </pc:picChg>
        <pc:picChg chg="del">
          <ac:chgData name="Sam Carter" userId="3d36f797-5fae-40a5-93b2-d3584bbe0430" providerId="ADAL" clId="{7AA18358-5450-42EC-85F4-C6353DDD973C}" dt="2021-08-06T19:37:10.578" v="541" actId="478"/>
          <ac:picMkLst>
            <pc:docMk/>
            <pc:sldMk cId="2055502509" sldId="272"/>
            <ac:picMk id="30" creationId="{6318254F-8AE4-4E27-8D96-D3A550C926CC}"/>
          </ac:picMkLst>
        </pc:picChg>
        <pc:picChg chg="add mod">
          <ac:chgData name="Sam Carter" userId="3d36f797-5fae-40a5-93b2-d3584bbe0430" providerId="ADAL" clId="{7AA18358-5450-42EC-85F4-C6353DDD973C}" dt="2021-08-06T19:42:23.386" v="661" actId="1076"/>
          <ac:picMkLst>
            <pc:docMk/>
            <pc:sldMk cId="2055502509" sldId="272"/>
            <ac:picMk id="31" creationId="{BAE68A5B-746F-496F-BF0E-7125154074FE}"/>
          </ac:picMkLst>
        </pc:picChg>
        <pc:picChg chg="add mod">
          <ac:chgData name="Sam Carter" userId="3d36f797-5fae-40a5-93b2-d3584bbe0430" providerId="ADAL" clId="{7AA18358-5450-42EC-85F4-C6353DDD973C}" dt="2021-08-06T19:42:19.121" v="659" actId="1076"/>
          <ac:picMkLst>
            <pc:docMk/>
            <pc:sldMk cId="2055502509" sldId="272"/>
            <ac:picMk id="2049" creationId="{9BB3E080-3FB1-4A9A-BF59-BC4D77CFE485}"/>
          </ac:picMkLst>
        </pc:picChg>
      </pc:sldChg>
      <pc:sldChg chg="del">
        <pc:chgData name="Sam Carter" userId="3d36f797-5fae-40a5-93b2-d3584bbe0430" providerId="ADAL" clId="{7AA18358-5450-42EC-85F4-C6353DDD973C}" dt="2021-08-06T18:52:32.294" v="7" actId="47"/>
        <pc:sldMkLst>
          <pc:docMk/>
          <pc:sldMk cId="4271021189" sldId="272"/>
        </pc:sldMkLst>
      </pc:sldChg>
      <pc:sldChg chg="addSp delSp modSp add mod">
        <pc:chgData name="Sam Carter" userId="3d36f797-5fae-40a5-93b2-d3584bbe0430" providerId="ADAL" clId="{7AA18358-5450-42EC-85F4-C6353DDD973C}" dt="2021-08-06T19:45:16.750" v="762" actId="20577"/>
        <pc:sldMkLst>
          <pc:docMk/>
          <pc:sldMk cId="285462978" sldId="273"/>
        </pc:sldMkLst>
        <pc:spChg chg="mod">
          <ac:chgData name="Sam Carter" userId="3d36f797-5fae-40a5-93b2-d3584bbe0430" providerId="ADAL" clId="{7AA18358-5450-42EC-85F4-C6353DDD973C}" dt="2021-08-06T19:45:16.750" v="762" actId="20577"/>
          <ac:spMkLst>
            <pc:docMk/>
            <pc:sldMk cId="285462978" sldId="273"/>
            <ac:spMk id="7" creationId="{3255FF3C-7F98-409B-8A03-8F089EF2AEF7}"/>
          </ac:spMkLst>
        </pc:spChg>
        <pc:spChg chg="mod">
          <ac:chgData name="Sam Carter" userId="3d36f797-5fae-40a5-93b2-d3584bbe0430" providerId="ADAL" clId="{7AA18358-5450-42EC-85F4-C6353DDD973C}" dt="2021-08-06T19:43:29.765" v="706" actId="20577"/>
          <ac:spMkLst>
            <pc:docMk/>
            <pc:sldMk cId="285462978" sldId="273"/>
            <ac:spMk id="10" creationId="{014738F8-ECF0-47D3-8715-FD5607114B2E}"/>
          </ac:spMkLst>
        </pc:spChg>
        <pc:spChg chg="mod">
          <ac:chgData name="Sam Carter" userId="3d36f797-5fae-40a5-93b2-d3584bbe0430" providerId="ADAL" clId="{7AA18358-5450-42EC-85F4-C6353DDD973C}" dt="2021-08-06T19:44:42.733" v="750" actId="122"/>
          <ac:spMkLst>
            <pc:docMk/>
            <pc:sldMk cId="285462978" sldId="273"/>
            <ac:spMk id="22" creationId="{CE32DC94-CE7D-45E9-A41B-B6BDEF819613}"/>
          </ac:spMkLst>
        </pc:spChg>
        <pc:picChg chg="add mod">
          <ac:chgData name="Sam Carter" userId="3d36f797-5fae-40a5-93b2-d3584bbe0430" providerId="ADAL" clId="{7AA18358-5450-42EC-85F4-C6353DDD973C}" dt="2021-08-06T19:43:19.069" v="673" actId="1076"/>
          <ac:picMkLst>
            <pc:docMk/>
            <pc:sldMk cId="285462978" sldId="273"/>
            <ac:picMk id="3" creationId="{56B9B0A1-963A-4331-9CEF-8A88A96B3DC4}"/>
          </ac:picMkLst>
        </pc:picChg>
        <pc:picChg chg="del">
          <ac:chgData name="Sam Carter" userId="3d36f797-5fae-40a5-93b2-d3584bbe0430" providerId="ADAL" clId="{7AA18358-5450-42EC-85F4-C6353DDD973C}" dt="2021-08-06T19:42:31.056" v="664" actId="478"/>
          <ac:picMkLst>
            <pc:docMk/>
            <pc:sldMk cId="285462978" sldId="273"/>
            <ac:picMk id="4" creationId="{BE3AAD3B-B0F8-448A-98FE-275D12A45818}"/>
          </ac:picMkLst>
        </pc:picChg>
        <pc:picChg chg="add mod">
          <ac:chgData name="Sam Carter" userId="3d36f797-5fae-40a5-93b2-d3584bbe0430" providerId="ADAL" clId="{7AA18358-5450-42EC-85F4-C6353DDD973C}" dt="2021-08-06T19:43:58.527" v="716" actId="1076"/>
          <ac:picMkLst>
            <pc:docMk/>
            <pc:sldMk cId="285462978" sldId="273"/>
            <ac:picMk id="8" creationId="{96C94F40-F3E0-4124-94B0-6550BECB636C}"/>
          </ac:picMkLst>
        </pc:picChg>
        <pc:picChg chg="del">
          <ac:chgData name="Sam Carter" userId="3d36f797-5fae-40a5-93b2-d3584bbe0430" providerId="ADAL" clId="{7AA18358-5450-42EC-85F4-C6353DDD973C}" dt="2021-08-06T19:42:30.472" v="663" actId="478"/>
          <ac:picMkLst>
            <pc:docMk/>
            <pc:sldMk cId="285462978" sldId="273"/>
            <ac:picMk id="9" creationId="{2296B01E-CFC6-42D4-8DFF-E420EED2FC8C}"/>
          </ac:picMkLst>
        </pc:picChg>
        <pc:picChg chg="add mod">
          <ac:chgData name="Sam Carter" userId="3d36f797-5fae-40a5-93b2-d3584bbe0430" providerId="ADAL" clId="{7AA18358-5450-42EC-85F4-C6353DDD973C}" dt="2021-08-06T19:44:28.631" v="721" actId="1076"/>
          <ac:picMkLst>
            <pc:docMk/>
            <pc:sldMk cId="285462978" sldId="273"/>
            <ac:picMk id="12" creationId="{1B222F92-68EF-49FA-91F0-1F651F4FD73B}"/>
          </ac:picMkLst>
        </pc:picChg>
        <pc:picChg chg="del">
          <ac:chgData name="Sam Carter" userId="3d36f797-5fae-40a5-93b2-d3584bbe0430" providerId="ADAL" clId="{7AA18358-5450-42EC-85F4-C6353DDD973C}" dt="2021-08-06T19:42:31.626" v="665" actId="478"/>
          <ac:picMkLst>
            <pc:docMk/>
            <pc:sldMk cId="285462978" sldId="273"/>
            <ac:picMk id="13" creationId="{4DBDED0B-5D5B-415C-85B7-94B51C17A2C4}"/>
          </ac:picMkLst>
        </pc:picChg>
        <pc:picChg chg="add mod">
          <ac:chgData name="Sam Carter" userId="3d36f797-5fae-40a5-93b2-d3584bbe0430" providerId="ADAL" clId="{7AA18358-5450-42EC-85F4-C6353DDD973C}" dt="2021-08-06T19:45:10.943" v="760" actId="1076"/>
          <ac:picMkLst>
            <pc:docMk/>
            <pc:sldMk cId="285462978" sldId="273"/>
            <ac:picMk id="15" creationId="{211C338A-22F8-4832-9539-14A9842D1145}"/>
          </ac:picMkLst>
        </pc:picChg>
        <pc:picChg chg="del">
          <ac:chgData name="Sam Carter" userId="3d36f797-5fae-40a5-93b2-d3584bbe0430" providerId="ADAL" clId="{7AA18358-5450-42EC-85F4-C6353DDD973C}" dt="2021-08-06T19:42:33.876" v="667" actId="478"/>
          <ac:picMkLst>
            <pc:docMk/>
            <pc:sldMk cId="285462978" sldId="273"/>
            <ac:picMk id="16" creationId="{CFE2A1F3-3BDD-4FD3-BA7E-B92F8E9A89C5}"/>
          </ac:picMkLst>
        </pc:picChg>
        <pc:picChg chg="del mod">
          <ac:chgData name="Sam Carter" userId="3d36f797-5fae-40a5-93b2-d3584bbe0430" providerId="ADAL" clId="{7AA18358-5450-42EC-85F4-C6353DDD973C}" dt="2021-08-06T19:45:04.681" v="757" actId="478"/>
          <ac:picMkLst>
            <pc:docMk/>
            <pc:sldMk cId="285462978" sldId="273"/>
            <ac:picMk id="19" creationId="{FC4A5E46-7FD6-4F16-9699-C73573912EAF}"/>
          </ac:picMkLst>
        </pc:picChg>
        <pc:picChg chg="del mod">
          <ac:chgData name="Sam Carter" userId="3d36f797-5fae-40a5-93b2-d3584bbe0430" providerId="ADAL" clId="{7AA18358-5450-42EC-85F4-C6353DDD973C}" dt="2021-08-06T19:45:04.065" v="755" actId="478"/>
          <ac:picMkLst>
            <pc:docMk/>
            <pc:sldMk cId="285462978" sldId="273"/>
            <ac:picMk id="21" creationId="{2A426D56-86DE-4368-89D1-0AA49DBA8EFF}"/>
          </ac:picMkLst>
        </pc:picChg>
        <pc:picChg chg="del">
          <ac:chgData name="Sam Carter" userId="3d36f797-5fae-40a5-93b2-d3584bbe0430" providerId="ADAL" clId="{7AA18358-5450-42EC-85F4-C6353DDD973C}" dt="2021-08-06T19:42:33.435" v="666" actId="478"/>
          <ac:picMkLst>
            <pc:docMk/>
            <pc:sldMk cId="285462978" sldId="273"/>
            <ac:picMk id="23" creationId="{4418C2A6-0C37-432E-92F3-616F1296B4F2}"/>
          </ac:picMkLst>
        </pc:picChg>
        <pc:picChg chg="del">
          <ac:chgData name="Sam Carter" userId="3d36f797-5fae-40a5-93b2-d3584bbe0430" providerId="ADAL" clId="{7AA18358-5450-42EC-85F4-C6353DDD973C}" dt="2021-08-06T19:42:36.573" v="668" actId="478"/>
          <ac:picMkLst>
            <pc:docMk/>
            <pc:sldMk cId="285462978" sldId="273"/>
            <ac:picMk id="31" creationId="{BAE68A5B-746F-496F-BF0E-7125154074FE}"/>
          </ac:picMkLst>
        </pc:picChg>
      </pc:sldChg>
      <pc:sldChg chg="del">
        <pc:chgData name="Sam Carter" userId="3d36f797-5fae-40a5-93b2-d3584bbe0430" providerId="ADAL" clId="{7AA18358-5450-42EC-85F4-C6353DDD973C}" dt="2021-08-06T18:52:34.748" v="11" actId="47"/>
        <pc:sldMkLst>
          <pc:docMk/>
          <pc:sldMk cId="1067643852" sldId="273"/>
        </pc:sldMkLst>
      </pc:sldChg>
      <pc:sldChg chg="del">
        <pc:chgData name="Sam Carter" userId="3d36f797-5fae-40a5-93b2-d3584bbe0430" providerId="ADAL" clId="{7AA18358-5450-42EC-85F4-C6353DDD973C}" dt="2021-08-06T18:52:35.280" v="12" actId="47"/>
        <pc:sldMkLst>
          <pc:docMk/>
          <pc:sldMk cId="699555016" sldId="274"/>
        </pc:sldMkLst>
      </pc:sldChg>
      <pc:sldChg chg="addSp delSp modSp add mod">
        <pc:chgData name="Sam Carter" userId="3d36f797-5fae-40a5-93b2-d3584bbe0430" providerId="ADAL" clId="{7AA18358-5450-42EC-85F4-C6353DDD973C}" dt="2021-08-06T19:50:34.907" v="882" actId="1076"/>
        <pc:sldMkLst>
          <pc:docMk/>
          <pc:sldMk cId="2769594869" sldId="274"/>
        </pc:sldMkLst>
        <pc:spChg chg="mod">
          <ac:chgData name="Sam Carter" userId="3d36f797-5fae-40a5-93b2-d3584bbe0430" providerId="ADAL" clId="{7AA18358-5450-42EC-85F4-C6353DDD973C}" dt="2021-08-06T19:45:37.394" v="765" actId="20577"/>
          <ac:spMkLst>
            <pc:docMk/>
            <pc:sldMk cId="2769594869" sldId="274"/>
            <ac:spMk id="7" creationId="{3255FF3C-7F98-409B-8A03-8F089EF2AEF7}"/>
          </ac:spMkLst>
        </pc:spChg>
        <pc:spChg chg="mod">
          <ac:chgData name="Sam Carter" userId="3d36f797-5fae-40a5-93b2-d3584bbe0430" providerId="ADAL" clId="{7AA18358-5450-42EC-85F4-C6353DDD973C}" dt="2021-08-06T19:46:48.387" v="799" actId="1076"/>
          <ac:spMkLst>
            <pc:docMk/>
            <pc:sldMk cId="2769594869" sldId="274"/>
            <ac:spMk id="10" creationId="{014738F8-ECF0-47D3-8715-FD5607114B2E}"/>
          </ac:spMkLst>
        </pc:spChg>
        <pc:spChg chg="del mod">
          <ac:chgData name="Sam Carter" userId="3d36f797-5fae-40a5-93b2-d3584bbe0430" providerId="ADAL" clId="{7AA18358-5450-42EC-85F4-C6353DDD973C}" dt="2021-08-06T19:48:56.888" v="842"/>
          <ac:spMkLst>
            <pc:docMk/>
            <pc:sldMk cId="2769594869" sldId="274"/>
            <ac:spMk id="22" creationId="{CE32DC94-CE7D-45E9-A41B-B6BDEF819613}"/>
          </ac:spMkLst>
        </pc:spChg>
        <pc:spChg chg="add mod">
          <ac:chgData name="Sam Carter" userId="3d36f797-5fae-40a5-93b2-d3584bbe0430" providerId="ADAL" clId="{7AA18358-5450-42EC-85F4-C6353DDD973C}" dt="2021-08-06T19:50:28.972" v="881" actId="20577"/>
          <ac:spMkLst>
            <pc:docMk/>
            <pc:sldMk cId="2769594869" sldId="274"/>
            <ac:spMk id="26" creationId="{1A7D0F56-F458-4518-988E-3CE57918F9E2}"/>
          </ac:spMkLst>
        </pc:spChg>
        <pc:picChg chg="del">
          <ac:chgData name="Sam Carter" userId="3d36f797-5fae-40a5-93b2-d3584bbe0430" providerId="ADAL" clId="{7AA18358-5450-42EC-85F4-C6353DDD973C}" dt="2021-08-06T19:45:40.074" v="766" actId="478"/>
          <ac:picMkLst>
            <pc:docMk/>
            <pc:sldMk cId="2769594869" sldId="274"/>
            <ac:picMk id="3" creationId="{56B9B0A1-963A-4331-9CEF-8A88A96B3DC4}"/>
          </ac:picMkLst>
        </pc:picChg>
        <pc:picChg chg="add mod">
          <ac:chgData name="Sam Carter" userId="3d36f797-5fae-40a5-93b2-d3584bbe0430" providerId="ADAL" clId="{7AA18358-5450-42EC-85F4-C6353DDD973C}" dt="2021-08-06T19:47:36.819" v="804" actId="14100"/>
          <ac:picMkLst>
            <pc:docMk/>
            <pc:sldMk cId="2769594869" sldId="274"/>
            <ac:picMk id="4" creationId="{8AC077F7-74E1-4104-838D-6DE57968D664}"/>
          </ac:picMkLst>
        </pc:picChg>
        <pc:picChg chg="del">
          <ac:chgData name="Sam Carter" userId="3d36f797-5fae-40a5-93b2-d3584bbe0430" providerId="ADAL" clId="{7AA18358-5450-42EC-85F4-C6353DDD973C}" dt="2021-08-06T19:45:40.617" v="767" actId="478"/>
          <ac:picMkLst>
            <pc:docMk/>
            <pc:sldMk cId="2769594869" sldId="274"/>
            <ac:picMk id="8" creationId="{96C94F40-F3E0-4124-94B0-6550BECB636C}"/>
          </ac:picMkLst>
        </pc:picChg>
        <pc:picChg chg="add mod">
          <ac:chgData name="Sam Carter" userId="3d36f797-5fae-40a5-93b2-d3584bbe0430" providerId="ADAL" clId="{7AA18358-5450-42EC-85F4-C6353DDD973C}" dt="2021-08-06T19:48:26.683" v="831" actId="1076"/>
          <ac:picMkLst>
            <pc:docMk/>
            <pc:sldMk cId="2769594869" sldId="274"/>
            <ac:picMk id="9" creationId="{3EF4E4AB-D892-4A9B-8B93-D92007404F00}"/>
          </ac:picMkLst>
        </pc:picChg>
        <pc:picChg chg="del">
          <ac:chgData name="Sam Carter" userId="3d36f797-5fae-40a5-93b2-d3584bbe0430" providerId="ADAL" clId="{7AA18358-5450-42EC-85F4-C6353DDD973C}" dt="2021-08-06T19:45:41.307" v="768" actId="478"/>
          <ac:picMkLst>
            <pc:docMk/>
            <pc:sldMk cId="2769594869" sldId="274"/>
            <ac:picMk id="12" creationId="{1B222F92-68EF-49FA-91F0-1F651F4FD73B}"/>
          </ac:picMkLst>
        </pc:picChg>
        <pc:picChg chg="add mod">
          <ac:chgData name="Sam Carter" userId="3d36f797-5fae-40a5-93b2-d3584bbe0430" providerId="ADAL" clId="{7AA18358-5450-42EC-85F4-C6353DDD973C}" dt="2021-08-06T19:48:32.322" v="834" actId="14100"/>
          <ac:picMkLst>
            <pc:docMk/>
            <pc:sldMk cId="2769594869" sldId="274"/>
            <ac:picMk id="13" creationId="{CEA57835-FFA5-4F45-9DFC-68CBEB156D69}"/>
          </ac:picMkLst>
        </pc:picChg>
        <pc:picChg chg="del">
          <ac:chgData name="Sam Carter" userId="3d36f797-5fae-40a5-93b2-d3584bbe0430" providerId="ADAL" clId="{7AA18358-5450-42EC-85F4-C6353DDD973C}" dt="2021-08-06T19:45:41.732" v="769" actId="478"/>
          <ac:picMkLst>
            <pc:docMk/>
            <pc:sldMk cId="2769594869" sldId="274"/>
            <ac:picMk id="15" creationId="{211C338A-22F8-4832-9539-14A9842D1145}"/>
          </ac:picMkLst>
        </pc:picChg>
        <pc:picChg chg="add mod">
          <ac:chgData name="Sam Carter" userId="3d36f797-5fae-40a5-93b2-d3584bbe0430" providerId="ADAL" clId="{7AA18358-5450-42EC-85F4-C6353DDD973C}" dt="2021-08-06T19:49:01.915" v="847" actId="14100"/>
          <ac:picMkLst>
            <pc:docMk/>
            <pc:sldMk cId="2769594869" sldId="274"/>
            <ac:picMk id="16" creationId="{152B174A-F252-4737-8FD3-D9FFFB18A848}"/>
          </ac:picMkLst>
        </pc:picChg>
        <pc:picChg chg="add mod">
          <ac:chgData name="Sam Carter" userId="3d36f797-5fae-40a5-93b2-d3584bbe0430" providerId="ADAL" clId="{7AA18358-5450-42EC-85F4-C6353DDD973C}" dt="2021-08-06T19:50:11.707" v="857" actId="1076"/>
          <ac:picMkLst>
            <pc:docMk/>
            <pc:sldMk cId="2769594869" sldId="274"/>
            <ac:picMk id="18" creationId="{B4F177B4-4897-41A1-BA13-2BED80D17F34}"/>
          </ac:picMkLst>
        </pc:picChg>
        <pc:picChg chg="add mod">
          <ac:chgData name="Sam Carter" userId="3d36f797-5fae-40a5-93b2-d3584bbe0430" providerId="ADAL" clId="{7AA18358-5450-42EC-85F4-C6353DDD973C}" dt="2021-08-06T19:50:34.907" v="882" actId="1076"/>
          <ac:picMkLst>
            <pc:docMk/>
            <pc:sldMk cId="2769594869" sldId="274"/>
            <ac:picMk id="20" creationId="{4B59EF4F-2403-4A35-8935-2C621AFA7364}"/>
          </ac:picMkLst>
        </pc:picChg>
        <pc:picChg chg="del">
          <ac:chgData name="Sam Carter" userId="3d36f797-5fae-40a5-93b2-d3584bbe0430" providerId="ADAL" clId="{7AA18358-5450-42EC-85F4-C6353DDD973C}" dt="2021-08-06T19:45:42.133" v="770" actId="478"/>
          <ac:picMkLst>
            <pc:docMk/>
            <pc:sldMk cId="2769594869" sldId="274"/>
            <ac:picMk id="27" creationId="{3E411AD1-97FE-4106-BEAE-38863D11830A}"/>
          </ac:picMkLst>
        </pc:picChg>
        <pc:picChg chg="del">
          <ac:chgData name="Sam Carter" userId="3d36f797-5fae-40a5-93b2-d3584bbe0430" providerId="ADAL" clId="{7AA18358-5450-42EC-85F4-C6353DDD973C}" dt="2021-08-06T19:45:43.798" v="771" actId="478"/>
          <ac:picMkLst>
            <pc:docMk/>
            <pc:sldMk cId="2769594869" sldId="274"/>
            <ac:picMk id="2049" creationId="{9BB3E080-3FB1-4A9A-BF59-BC4D77CFE485}"/>
          </ac:picMkLst>
        </pc:picChg>
      </pc:sldChg>
      <pc:sldChg chg="add">
        <pc:chgData name="Sam Carter" userId="3d36f797-5fae-40a5-93b2-d3584bbe0430" providerId="ADAL" clId="{7AA18358-5450-42EC-85F4-C6353DDD973C}" dt="2021-08-06T19:52:47.071" v="891" actId="2890"/>
        <pc:sldMkLst>
          <pc:docMk/>
          <pc:sldMk cId="1892716649" sldId="275"/>
        </pc:sldMkLst>
      </pc:sldChg>
      <pc:sldChg chg="del">
        <pc:chgData name="Sam Carter" userId="3d36f797-5fae-40a5-93b2-d3584bbe0430" providerId="ADAL" clId="{7AA18358-5450-42EC-85F4-C6353DDD973C}" dt="2021-08-06T18:52:36.111" v="13" actId="47"/>
        <pc:sldMkLst>
          <pc:docMk/>
          <pc:sldMk cId="2781298816" sldId="275"/>
        </pc:sldMkLst>
      </pc:sldChg>
      <pc:sldChg chg="del">
        <pc:chgData name="Sam Carter" userId="3d36f797-5fae-40a5-93b2-d3584bbe0430" providerId="ADAL" clId="{7AA18358-5450-42EC-85F4-C6353DDD973C}" dt="2021-08-06T18:52:37.043" v="14" actId="47"/>
        <pc:sldMkLst>
          <pc:docMk/>
          <pc:sldMk cId="1877566907" sldId="276"/>
        </pc:sldMkLst>
      </pc:sldChg>
      <pc:sldChg chg="del">
        <pc:chgData name="Sam Carter" userId="3d36f797-5fae-40a5-93b2-d3584bbe0430" providerId="ADAL" clId="{7AA18358-5450-42EC-85F4-C6353DDD973C}" dt="2021-08-06T18:52:38.040" v="15" actId="47"/>
        <pc:sldMkLst>
          <pc:docMk/>
          <pc:sldMk cId="3705131253" sldId="277"/>
        </pc:sldMkLst>
      </pc:sldChg>
    </pc:docChg>
  </pc:docChgLst>
  <pc:docChgLst>
    <pc:chgData name="Holly Haines" userId="4e3b4ad1-290a-4665-8dd0-85462a2b682d" providerId="ADAL" clId="{B086C957-49C4-41F0-8BA5-A9EF3BEA00CF}"/>
    <pc:docChg chg="modSld">
      <pc:chgData name="Holly Haines" userId="4e3b4ad1-290a-4665-8dd0-85462a2b682d" providerId="ADAL" clId="{B086C957-49C4-41F0-8BA5-A9EF3BEA00CF}" dt="2023-07-27T21:33:54.468" v="2" actId="1036"/>
      <pc:docMkLst>
        <pc:docMk/>
      </pc:docMkLst>
      <pc:sldChg chg="modSp mod">
        <pc:chgData name="Holly Haines" userId="4e3b4ad1-290a-4665-8dd0-85462a2b682d" providerId="ADAL" clId="{B086C957-49C4-41F0-8BA5-A9EF3BEA00CF}" dt="2023-07-27T21:33:54.468" v="2" actId="1036"/>
        <pc:sldMkLst>
          <pc:docMk/>
          <pc:sldMk cId="285462978" sldId="273"/>
        </pc:sldMkLst>
        <pc:spChg chg="mod">
          <ac:chgData name="Holly Haines" userId="4e3b4ad1-290a-4665-8dd0-85462a2b682d" providerId="ADAL" clId="{B086C957-49C4-41F0-8BA5-A9EF3BEA00CF}" dt="2023-07-27T21:33:54.468" v="2" actId="1036"/>
          <ac:spMkLst>
            <pc:docMk/>
            <pc:sldMk cId="285462978" sldId="273"/>
            <ac:spMk id="10" creationId="{014738F8-ECF0-47D3-8715-FD5607114B2E}"/>
          </ac:spMkLst>
        </pc:spChg>
      </pc:sldChg>
    </pc:docChg>
  </pc:docChgLst>
  <pc:docChgLst>
    <pc:chgData name="Sam Carter" userId="S::deputyhead@whitleyabbey-pri.coventry.sch.uk::3d36f797-5fae-40a5-93b2-d3584bbe0430" providerId="AD" clId="Web-{EA1BF2E9-7110-FD10-2806-5BDD1AF396F7}"/>
    <pc:docChg chg="delSld modSld">
      <pc:chgData name="Sam Carter" userId="S::deputyhead@whitleyabbey-pri.coventry.sch.uk::3d36f797-5fae-40a5-93b2-d3584bbe0430" providerId="AD" clId="Web-{EA1BF2E9-7110-FD10-2806-5BDD1AF396F7}" dt="2021-08-03T10:49:51.330" v="27" actId="20577"/>
      <pc:docMkLst>
        <pc:docMk/>
      </pc:docMkLst>
      <pc:sldChg chg="del">
        <pc:chgData name="Sam Carter" userId="S::deputyhead@whitleyabbey-pri.coventry.sch.uk::3d36f797-5fae-40a5-93b2-d3584bbe0430" providerId="AD" clId="Web-{EA1BF2E9-7110-FD10-2806-5BDD1AF396F7}" dt="2021-08-03T10:49:31.002" v="0"/>
        <pc:sldMkLst>
          <pc:docMk/>
          <pc:sldMk cId="755130705" sldId="257"/>
        </pc:sldMkLst>
      </pc:sldChg>
      <pc:sldChg chg="delSp modSp">
        <pc:chgData name="Sam Carter" userId="S::deputyhead@whitleyabbey-pri.coventry.sch.uk::3d36f797-5fae-40a5-93b2-d3584bbe0430" providerId="AD" clId="Web-{EA1BF2E9-7110-FD10-2806-5BDD1AF396F7}" dt="2021-08-03T10:49:51.330" v="27" actId="20577"/>
        <pc:sldMkLst>
          <pc:docMk/>
          <pc:sldMk cId="331562694" sldId="268"/>
        </pc:sldMkLst>
        <pc:spChg chg="mod">
          <ac:chgData name="Sam Carter" userId="S::deputyhead@whitleyabbey-pri.coventry.sch.uk::3d36f797-5fae-40a5-93b2-d3584bbe0430" providerId="AD" clId="Web-{EA1BF2E9-7110-FD10-2806-5BDD1AF396F7}" dt="2021-08-03T10:49:51.330" v="27" actId="20577"/>
          <ac:spMkLst>
            <pc:docMk/>
            <pc:sldMk cId="331562694" sldId="268"/>
            <ac:spMk id="7" creationId="{3255FF3C-7F98-409B-8A03-8F089EF2AEF7}"/>
          </ac:spMkLst>
        </pc:spChg>
        <pc:graphicFrameChg chg="mod modGraphic">
          <ac:chgData name="Sam Carter" userId="S::deputyhead@whitleyabbey-pri.coventry.sch.uk::3d36f797-5fae-40a5-93b2-d3584bbe0430" providerId="AD" clId="Web-{EA1BF2E9-7110-FD10-2806-5BDD1AF396F7}" dt="2021-08-03T10:49:39.236" v="13"/>
          <ac:graphicFrameMkLst>
            <pc:docMk/>
            <pc:sldMk cId="331562694" sldId="268"/>
            <ac:graphicFrameMk id="57" creationId="{D8420727-8BFF-4693-8933-1A8745E42984}"/>
          </ac:graphicFrameMkLst>
        </pc:graphicFrameChg>
        <pc:picChg chg="del">
          <ac:chgData name="Sam Carter" userId="S::deputyhead@whitleyabbey-pri.coventry.sch.uk::3d36f797-5fae-40a5-93b2-d3584bbe0430" providerId="AD" clId="Web-{EA1BF2E9-7110-FD10-2806-5BDD1AF396F7}" dt="2021-08-03T10:49:43.205" v="18"/>
          <ac:picMkLst>
            <pc:docMk/>
            <pc:sldMk cId="331562694" sldId="268"/>
            <ac:picMk id="53" creationId="{CA3DEE27-758D-485D-B39B-A702DD0293E9}"/>
          </ac:picMkLst>
        </pc:picChg>
        <pc:picChg chg="del">
          <ac:chgData name="Sam Carter" userId="S::deputyhead@whitleyabbey-pri.coventry.sch.uk::3d36f797-5fae-40a5-93b2-d3584bbe0430" providerId="AD" clId="Web-{EA1BF2E9-7110-FD10-2806-5BDD1AF396F7}" dt="2021-08-03T10:49:40.377" v="14"/>
          <ac:picMkLst>
            <pc:docMk/>
            <pc:sldMk cId="331562694" sldId="268"/>
            <ac:picMk id="55" creationId="{98609CAC-49C6-469F-93A9-4D753C5DDA89}"/>
          </ac:picMkLst>
        </pc:picChg>
        <pc:picChg chg="del">
          <ac:chgData name="Sam Carter" userId="S::deputyhead@whitleyabbey-pri.coventry.sch.uk::3d36f797-5fae-40a5-93b2-d3584bbe0430" providerId="AD" clId="Web-{EA1BF2E9-7110-FD10-2806-5BDD1AF396F7}" dt="2021-08-03T10:49:41.189" v="15"/>
          <ac:picMkLst>
            <pc:docMk/>
            <pc:sldMk cId="331562694" sldId="268"/>
            <ac:picMk id="60" creationId="{0EFA9975-B691-469D-A106-9E8DF1F4AF1A}"/>
          </ac:picMkLst>
        </pc:picChg>
        <pc:picChg chg="del">
          <ac:chgData name="Sam Carter" userId="S::deputyhead@whitleyabbey-pri.coventry.sch.uk::3d36f797-5fae-40a5-93b2-d3584bbe0430" providerId="AD" clId="Web-{EA1BF2E9-7110-FD10-2806-5BDD1AF396F7}" dt="2021-08-03T10:49:41.814" v="16"/>
          <ac:picMkLst>
            <pc:docMk/>
            <pc:sldMk cId="331562694" sldId="268"/>
            <ac:picMk id="64" creationId="{31471622-9F4F-43FA-A499-237482738859}"/>
          </ac:picMkLst>
        </pc:picChg>
        <pc:picChg chg="del">
          <ac:chgData name="Sam Carter" userId="S::deputyhead@whitleyabbey-pri.coventry.sch.uk::3d36f797-5fae-40a5-93b2-d3584bbe0430" providerId="AD" clId="Web-{EA1BF2E9-7110-FD10-2806-5BDD1AF396F7}" dt="2021-08-03T10:49:42.689" v="17"/>
          <ac:picMkLst>
            <pc:docMk/>
            <pc:sldMk cId="331562694" sldId="268"/>
            <ac:picMk id="66" creationId="{60C2F2B7-9C6E-4989-8085-18D02FDD46B7}"/>
          </ac:picMkLst>
        </pc:picChg>
      </pc:sldChg>
      <pc:sldChg chg="del">
        <pc:chgData name="Sam Carter" userId="S::deputyhead@whitleyabbey-pri.coventry.sch.uk::3d36f797-5fae-40a5-93b2-d3584bbe0430" providerId="AD" clId="Web-{EA1BF2E9-7110-FD10-2806-5BDD1AF396F7}" dt="2021-08-03T10:49:32.689" v="1"/>
        <pc:sldMkLst>
          <pc:docMk/>
          <pc:sldMk cId="2967435964" sldId="269"/>
        </pc:sldMkLst>
      </pc:sldChg>
    </pc:docChg>
  </pc:docChgLst>
  <pc:docChgLst>
    <pc:chgData name="Claire Saunders" userId="S::csaunders@whitleyabbey-pri.coventry.sch.uk::998c292e-2633-468c-8101-f7ace05cb70b" providerId="AD" clId="Web-{50D60D57-032F-8910-4E70-F6680ADCDD38}"/>
    <pc:docChg chg="modSld">
      <pc:chgData name="Claire Saunders" userId="S::csaunders@whitleyabbey-pri.coventry.sch.uk::998c292e-2633-468c-8101-f7ace05cb70b" providerId="AD" clId="Web-{50D60D57-032F-8910-4E70-F6680ADCDD38}" dt="2023-03-11T22:47:52.293" v="3" actId="1076"/>
      <pc:docMkLst>
        <pc:docMk/>
      </pc:docMkLst>
      <pc:sldChg chg="modSp">
        <pc:chgData name="Claire Saunders" userId="S::csaunders@whitleyabbey-pri.coventry.sch.uk::998c292e-2633-468c-8101-f7ace05cb70b" providerId="AD" clId="Web-{50D60D57-032F-8910-4E70-F6680ADCDD38}" dt="2023-03-11T22:47:52.293" v="3" actId="1076"/>
        <pc:sldMkLst>
          <pc:docMk/>
          <pc:sldMk cId="458816128" sldId="271"/>
        </pc:sldMkLst>
        <pc:picChg chg="mod">
          <ac:chgData name="Claire Saunders" userId="S::csaunders@whitleyabbey-pri.coventry.sch.uk::998c292e-2633-468c-8101-f7ace05cb70b" providerId="AD" clId="Web-{50D60D57-032F-8910-4E70-F6680ADCDD38}" dt="2023-03-11T22:47:52.293" v="3" actId="1076"/>
          <ac:picMkLst>
            <pc:docMk/>
            <pc:sldMk cId="458816128" sldId="271"/>
            <ac:picMk id="8" creationId="{DDB34D25-0D8C-47B6-9EF7-78763C79EEE1}"/>
          </ac:picMkLst>
        </pc:picChg>
        <pc:picChg chg="mod">
          <ac:chgData name="Claire Saunders" userId="S::csaunders@whitleyabbey-pri.coventry.sch.uk::998c292e-2633-468c-8101-f7ace05cb70b" providerId="AD" clId="Web-{50D60D57-032F-8910-4E70-F6680ADCDD38}" dt="2023-03-11T22:47:47.371" v="1" actId="1076"/>
          <ac:picMkLst>
            <pc:docMk/>
            <pc:sldMk cId="458816128" sldId="271"/>
            <ac:picMk id="12" creationId="{95E91656-51CD-4C72-972A-0973A9600CEC}"/>
          </ac:picMkLst>
        </pc:picChg>
      </pc:sldChg>
    </pc:docChg>
  </pc:docChgLst>
  <pc:docChgLst>
    <pc:chgData name="Athena Williams" userId="S::awilliams@whitleyabbey-pri.coventry.sch.uk::00e29442-8289-4e60-9f23-7d8b25cb46d5" providerId="AD" clId="Web-{9BDB7AC7-C447-4FF7-B97B-A8482DA5D50A}"/>
    <pc:docChg chg="addSld delSld">
      <pc:chgData name="Athena Williams" userId="S::awilliams@whitleyabbey-pri.coventry.sch.uk::00e29442-8289-4e60-9f23-7d8b25cb46d5" providerId="AD" clId="Web-{9BDB7AC7-C447-4FF7-B97B-A8482DA5D50A}" dt="2023-08-08T18:33:16.551" v="1"/>
      <pc:docMkLst>
        <pc:docMk/>
      </pc:docMkLst>
      <pc:sldChg chg="add del">
        <pc:chgData name="Athena Williams" userId="S::awilliams@whitleyabbey-pri.coventry.sch.uk::00e29442-8289-4e60-9f23-7d8b25cb46d5" providerId="AD" clId="Web-{9BDB7AC7-C447-4FF7-B97B-A8482DA5D50A}" dt="2023-08-08T18:33:16.551" v="1"/>
        <pc:sldMkLst>
          <pc:docMk/>
          <pc:sldMk cId="325000977" sldId="27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E5B54-1DC5-4ADF-BFE2-182BE4D07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91AA0D-8BAA-48D3-A3CE-E9DB00BF8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10472-87F8-40BD-AF55-AC3ACDC42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991B-8684-4F5D-9EE1-4104036B8792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5D671-E6A4-4D22-80FD-4BD38DA96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7F417-DA4B-40B1-879B-B50BC8460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AA0B-B858-4849-A119-6EC40F460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073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FF2FD-9D7B-49AE-AE68-DC14095D7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37A88D-9A42-4A5A-A42F-24156F758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CA0D1-06C0-4428-9CCB-EF4FED268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991B-8684-4F5D-9EE1-4104036B8792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3D957-D040-49A6-815A-50A726AE6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B7C5F-4C3E-43EB-BEC9-95048692B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AA0B-B858-4849-A119-6EC40F460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024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DC32A6-32D6-4C5A-9DAF-644F10872D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5EB67F-13B4-486E-8AED-1992ED196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59346-A06B-439E-9DE2-436296528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991B-8684-4F5D-9EE1-4104036B8792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9069A-9A45-4FF6-B800-FEDB63170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59B1A-163C-4A35-8331-2A0EAF70A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AA0B-B858-4849-A119-6EC40F460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353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D1FCB-687E-42E0-A463-35181237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E2B3A-C2AB-4DED-B71C-EEA60357F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8EC36-05FB-496A-98EC-73839A778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991B-8684-4F5D-9EE1-4104036B8792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46596-1691-4CED-B3B9-FEBFE5409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315A3-627A-4FCD-B993-8A90773D1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AA0B-B858-4849-A119-6EC40F460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94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8D597-DDCE-40DA-B241-07BFEB5D3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2F5858-BF0A-4FB2-B1B6-1405AFF27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A3B74-F902-463C-B1A5-826E358E5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991B-8684-4F5D-9EE1-4104036B8792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598F5-8388-4731-8694-1E1AFF470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82D74-2F3D-4C75-AA5D-F0C1B4230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AA0B-B858-4849-A119-6EC40F460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231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6A98B-9BDA-4763-B382-5D40F1173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5F6BA-7088-4BF9-81AE-D22FA90F2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275014-569A-43E4-B7E0-02C04C647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9502B8-5606-4276-8E68-8121411B1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991B-8684-4F5D-9EE1-4104036B8792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78E60-2163-4F11-BBC0-8AB5620B5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DC0FF5-0050-4034-8C66-841DE61C2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AA0B-B858-4849-A119-6EC40F460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918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E45FC-9446-41C0-AB00-576406F0B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80798-B79F-41B3-9E09-499B694C6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51F724-E185-40F8-87B7-9A7D17F77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EC692F-31F0-44B0-B944-A41A073B71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EF2CEB-18BC-44BE-B502-398E99D499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13C9DA-5D20-4CB6-A8C7-432031A3C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991B-8684-4F5D-9EE1-4104036B8792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DD673B-5C02-44CD-B62D-47F8ED1D0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0E98FD-F4B2-45FF-BB00-53C9AAD9A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AA0B-B858-4849-A119-6EC40F460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5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AD090-B247-44CE-95CE-08DB51493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8C5EA0-9FBA-40DF-8533-23A39B29C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991B-8684-4F5D-9EE1-4104036B8792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DCD982-C2AF-4480-9DCE-B29A18944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1131BF-E153-46BD-AF49-BF710225F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AA0B-B858-4849-A119-6EC40F460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2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892AEF-3860-42B6-B161-E9C8118A9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991B-8684-4F5D-9EE1-4104036B8792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E193C8-363A-436D-B4F6-3D5FCDBBF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5A4017-DB77-49BB-8310-78BE2C142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AA0B-B858-4849-A119-6EC40F460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55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A8B86-9601-459F-9425-52488DBE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26F21-9E69-4BE7-A484-B43B92399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BF5A8-D12C-4462-9A7E-475B01390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82436-F779-4C39-A698-38C8AD5A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991B-8684-4F5D-9EE1-4104036B8792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96363-92F9-472C-98CE-E908F6C88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F993C2-0DAA-4AA1-8556-0D15E80F6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AA0B-B858-4849-A119-6EC40F460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841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417B-A53C-4601-8602-CED2763E1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DC5BF2-02FE-48AB-A992-2C5510AC94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83EB3-240B-4EF5-A09C-5473996F6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0E13E-1EAA-43F6-A0D4-38C25F1A6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991B-8684-4F5D-9EE1-4104036B8792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388FD-565F-48F2-9323-1D276EA3A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75146-872F-4CD1-BBFF-2D0E900C5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AA0B-B858-4849-A119-6EC40F460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31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460EB6-0400-4166-88B0-22F947408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B7371-4D4D-426A-B2B7-246CE1542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FB793-C442-480A-8886-5C39EEF675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4991B-8684-4F5D-9EE1-4104036B8792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A232A-F0A1-4642-918E-CCB076F041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2CD25-03DC-4C74-A0D4-CB5044FB8F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6AA0B-B858-4849-A119-6EC40F460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17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1.png"/><Relationship Id="rId10" Type="http://schemas.openxmlformats.org/officeDocument/2006/relationships/image" Target="../media/image29.png"/><Relationship Id="rId4" Type="http://schemas.openxmlformats.org/officeDocument/2006/relationships/image" Target="../media/image20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9.png"/><Relationship Id="rId7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13BAB68-E59E-4A32-B65D-FD4B1E507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52" name="Picture 1" descr="1 NEW LOGO">
            <a:extLst>
              <a:ext uri="{FF2B5EF4-FFF2-40B4-BE49-F238E27FC236}">
                <a16:creationId xmlns:a16="http://schemas.microsoft.com/office/drawing/2014/main" id="{427DA2F0-93AC-480D-A70B-AECC73D2C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" y="91523"/>
            <a:ext cx="1143000" cy="8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255FF3C-7F98-409B-8A03-8F089EF2A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5177" y="21968"/>
            <a:ext cx="4709687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Whitley Abbey Primary School</a:t>
            </a:r>
            <a:endParaRPr kumimoji="0" lang="en-GB" altLang="en-US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70AD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 in Hand We Learn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b="1" dirty="0">
              <a:solidFill>
                <a:srgbClr val="70AD47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Calibri"/>
                <a:cs typeface="Times New Roman"/>
              </a:rPr>
              <a:t>Knowledge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effectLst/>
                <a:latin typeface="Calibri"/>
                <a:cs typeface="Times New Roman"/>
              </a:rPr>
              <a:t>Organiser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Calibri"/>
                <a:cs typeface="Times New Roman"/>
              </a:rPr>
              <a:t> -</a:t>
            </a:r>
            <a:r>
              <a:rPr lang="en-US" altLang="en-US" sz="1600" b="1" dirty="0">
                <a:latin typeface="Calibri"/>
                <a:cs typeface="Times New Roman"/>
              </a:rPr>
              <a:t>  Computing – Year 1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4738F8-ECF0-47D3-8715-FD5607114B2E}"/>
              </a:ext>
            </a:extLst>
          </p:cNvPr>
          <p:cNvSpPr txBox="1"/>
          <p:nvPr/>
        </p:nvSpPr>
        <p:spPr>
          <a:xfrm>
            <a:off x="1159222" y="637189"/>
            <a:ext cx="1689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Technology Uses/ Sorting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32DC94-CE7D-45E9-A41B-B6BDEF819613}"/>
              </a:ext>
            </a:extLst>
          </p:cNvPr>
          <p:cNvSpPr txBox="1"/>
          <p:nvPr/>
        </p:nvSpPr>
        <p:spPr>
          <a:xfrm>
            <a:off x="5351634" y="1222297"/>
            <a:ext cx="1689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Coding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F71F2F-CD60-49CD-AD3F-5794501F7AF3}"/>
              </a:ext>
            </a:extLst>
          </p:cNvPr>
          <p:cNvSpPr txBox="1"/>
          <p:nvPr/>
        </p:nvSpPr>
        <p:spPr>
          <a:xfrm>
            <a:off x="9402844" y="645138"/>
            <a:ext cx="1689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Spreadsheets</a:t>
            </a:r>
          </a:p>
        </p:txBody>
      </p:sp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95C9E895-9A89-47FF-9601-1A19DB185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2" y="1402286"/>
            <a:ext cx="3514725" cy="1847850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05D669C-123B-4CB0-BE87-293E2F8C9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59" y="3157461"/>
            <a:ext cx="2227310" cy="1744836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CC7D11E2-ECAF-41E1-91C5-7C1440A52D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722" y="4909201"/>
            <a:ext cx="2439816" cy="1857276"/>
          </a:xfrm>
          <a:prstGeom prst="rect">
            <a:avLst/>
          </a:prstGeom>
        </p:spPr>
      </p:pic>
      <p:pic>
        <p:nvPicPr>
          <p:cNvPr id="15" name="Picture 1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E2148C73-ECFD-4B45-9AF8-364B48E427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797" y="981149"/>
            <a:ext cx="2867286" cy="2835603"/>
          </a:xfrm>
          <a:prstGeom prst="rect">
            <a:avLst/>
          </a:prstGeom>
        </p:spPr>
      </p:pic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F53194F-B181-4955-9466-BD6B63578E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3668" y="4152763"/>
            <a:ext cx="2154173" cy="2482251"/>
          </a:xfrm>
          <a:prstGeom prst="rect">
            <a:avLst/>
          </a:prstGeom>
        </p:spPr>
      </p:pic>
      <p:pic>
        <p:nvPicPr>
          <p:cNvPr id="20" name="Picture 19" descr="Diagram&#10;&#10;Description automatically generated">
            <a:extLst>
              <a:ext uri="{FF2B5EF4-FFF2-40B4-BE49-F238E27FC236}">
                <a16:creationId xmlns:a16="http://schemas.microsoft.com/office/drawing/2014/main" id="{D134730D-F309-4689-97C7-AC31FC7F9B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4030" y="1655758"/>
            <a:ext cx="4103309" cy="2853534"/>
          </a:xfrm>
          <a:prstGeom prst="rect">
            <a:avLst/>
          </a:prstGeom>
        </p:spPr>
      </p:pic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547B0CE-3554-4628-BE48-C3EAA367BD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0570" y="4523685"/>
            <a:ext cx="3788851" cy="22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16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13BAB68-E59E-4A32-B65D-FD4B1E507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52" name="Picture 1" descr="1 NEW LOGO">
            <a:extLst>
              <a:ext uri="{FF2B5EF4-FFF2-40B4-BE49-F238E27FC236}">
                <a16:creationId xmlns:a16="http://schemas.microsoft.com/office/drawing/2014/main" id="{427DA2F0-93AC-480D-A70B-AECC73D2C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" y="91523"/>
            <a:ext cx="1143000" cy="8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255FF3C-7F98-409B-8A03-8F089EF2A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5177" y="21968"/>
            <a:ext cx="4709687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Whitley Abbey Primary School</a:t>
            </a:r>
            <a:endParaRPr kumimoji="0" lang="en-GB" altLang="en-US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70AD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 in Hand We Learn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b="1" dirty="0">
              <a:solidFill>
                <a:srgbClr val="70AD47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Calibri"/>
                <a:cs typeface="Times New Roman"/>
              </a:rPr>
              <a:t>Knowledge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effectLst/>
                <a:latin typeface="Calibri"/>
                <a:cs typeface="Times New Roman"/>
              </a:rPr>
              <a:t>Organiser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Calibri"/>
                <a:cs typeface="Times New Roman"/>
              </a:rPr>
              <a:t> -</a:t>
            </a:r>
            <a:r>
              <a:rPr lang="en-US" altLang="en-US" sz="1600" b="1" dirty="0">
                <a:latin typeface="Calibri"/>
                <a:cs typeface="Times New Roman"/>
              </a:rPr>
              <a:t>  Computing – Year 2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54E501F-BC69-4D86-8A1D-73F153BA2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42" y="4250724"/>
            <a:ext cx="2080558" cy="2492976"/>
          </a:xfrm>
          <a:prstGeom prst="rect">
            <a:avLst/>
          </a:prstGeom>
        </p:spPr>
      </p:pic>
      <p:pic>
        <p:nvPicPr>
          <p:cNvPr id="9" name="Picture 8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9E6E1FD-23CE-4AE7-8AB2-DB2A26475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303" y="1008063"/>
            <a:ext cx="3231683" cy="31246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4738F8-ECF0-47D3-8715-FD5607114B2E}"/>
              </a:ext>
            </a:extLst>
          </p:cNvPr>
          <p:cNvSpPr txBox="1"/>
          <p:nvPr/>
        </p:nvSpPr>
        <p:spPr>
          <a:xfrm>
            <a:off x="1159222" y="637189"/>
            <a:ext cx="1689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Spreadsheets</a:t>
            </a:r>
          </a:p>
        </p:txBody>
      </p:sp>
      <p:pic>
        <p:nvPicPr>
          <p:cNvPr id="14" name="Picture 13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8E1F2371-ACB6-45AB-AA77-7F605ACF0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4844" y="1656325"/>
            <a:ext cx="4530020" cy="2695703"/>
          </a:xfrm>
          <a:prstGeom prst="rect">
            <a:avLst/>
          </a:prstGeom>
        </p:spPr>
      </p:pic>
      <p:pic>
        <p:nvPicPr>
          <p:cNvPr id="18" name="Picture 1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881B93C-B8B8-4C55-A792-046269A834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8556" y="4355562"/>
            <a:ext cx="3882596" cy="236355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E32DC94-CE7D-45E9-A41B-B6BDEF819613}"/>
              </a:ext>
            </a:extLst>
          </p:cNvPr>
          <p:cNvSpPr txBox="1"/>
          <p:nvPr/>
        </p:nvSpPr>
        <p:spPr>
          <a:xfrm>
            <a:off x="5351634" y="1222297"/>
            <a:ext cx="1689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Handling Data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F71F2F-CD60-49CD-AD3F-5794501F7AF3}"/>
              </a:ext>
            </a:extLst>
          </p:cNvPr>
          <p:cNvSpPr txBox="1"/>
          <p:nvPr/>
        </p:nvSpPr>
        <p:spPr>
          <a:xfrm>
            <a:off x="9402844" y="645138"/>
            <a:ext cx="1689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Coding</a:t>
            </a:r>
          </a:p>
        </p:txBody>
      </p:sp>
      <p:pic>
        <p:nvPicPr>
          <p:cNvPr id="21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id="{E6C6A1A1-DCFF-479B-9C76-597E8684BF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4864" y="1406963"/>
            <a:ext cx="3860899" cy="2552572"/>
          </a:xfrm>
          <a:prstGeom prst="rect">
            <a:avLst/>
          </a:prstGeom>
        </p:spPr>
      </p:pic>
      <p:pic>
        <p:nvPicPr>
          <p:cNvPr id="26" name="Picture 25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AB0FBE20-D850-451C-96B5-0D555BFC76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8608" y="4249179"/>
            <a:ext cx="3860900" cy="23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13BAB68-E59E-4A32-B65D-FD4B1E507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52" name="Picture 1" descr="1 NEW LOGO">
            <a:extLst>
              <a:ext uri="{FF2B5EF4-FFF2-40B4-BE49-F238E27FC236}">
                <a16:creationId xmlns:a16="http://schemas.microsoft.com/office/drawing/2014/main" id="{427DA2F0-93AC-480D-A70B-AECC73D2C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" y="91523"/>
            <a:ext cx="1143000" cy="8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255FF3C-7F98-409B-8A03-8F089EF2A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5177" y="21968"/>
            <a:ext cx="4709687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Whitley Abbey Primary School</a:t>
            </a:r>
            <a:endParaRPr kumimoji="0" lang="en-GB" altLang="en-US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70AD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 in Hand We Learn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b="1" dirty="0">
              <a:solidFill>
                <a:srgbClr val="70AD47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Calibri"/>
                <a:cs typeface="Times New Roman"/>
              </a:rPr>
              <a:t>Knowledge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effectLst/>
                <a:latin typeface="Calibri"/>
                <a:cs typeface="Times New Roman"/>
              </a:rPr>
              <a:t>Organiser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Calibri"/>
                <a:cs typeface="Times New Roman"/>
              </a:rPr>
              <a:t> -</a:t>
            </a:r>
            <a:r>
              <a:rPr lang="en-US" altLang="en-US" sz="1600" b="1" dirty="0">
                <a:latin typeface="Calibri"/>
                <a:cs typeface="Times New Roman"/>
              </a:rPr>
              <a:t>  Computing – Year 3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4738F8-ECF0-47D3-8715-FD5607114B2E}"/>
              </a:ext>
            </a:extLst>
          </p:cNvPr>
          <p:cNvSpPr txBox="1"/>
          <p:nvPr/>
        </p:nvSpPr>
        <p:spPr>
          <a:xfrm>
            <a:off x="1159222" y="637189"/>
            <a:ext cx="1689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Email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32DC94-CE7D-45E9-A41B-B6BDEF819613}"/>
              </a:ext>
            </a:extLst>
          </p:cNvPr>
          <p:cNvSpPr txBox="1"/>
          <p:nvPr/>
        </p:nvSpPr>
        <p:spPr>
          <a:xfrm>
            <a:off x="4970239" y="1175348"/>
            <a:ext cx="2563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Spreadsheets/ Typing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F71F2F-CD60-49CD-AD3F-5794501F7AF3}"/>
              </a:ext>
            </a:extLst>
          </p:cNvPr>
          <p:cNvSpPr txBox="1"/>
          <p:nvPr/>
        </p:nvSpPr>
        <p:spPr>
          <a:xfrm>
            <a:off x="9402844" y="645138"/>
            <a:ext cx="1689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Coding</a:t>
            </a: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E0B972-656B-4744-89E9-5AB91E7A4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81" y="1222297"/>
            <a:ext cx="3249610" cy="2839995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DB34D25-0D8C-47B6-9EF7-78763C79E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798" y="4105424"/>
            <a:ext cx="2238375" cy="2743200"/>
          </a:xfrm>
          <a:prstGeom prst="rect">
            <a:avLst/>
          </a:prstGeom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95E91656-51CD-4C72-972A-0973A9600C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5191" y="1552478"/>
            <a:ext cx="3249610" cy="3049839"/>
          </a:xfrm>
          <a:prstGeom prst="rect">
            <a:avLst/>
          </a:prstGeom>
        </p:spPr>
      </p:pic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4027697-513F-44FB-AC04-DAB74C3B5D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5894" y="4554790"/>
            <a:ext cx="1488217" cy="1758203"/>
          </a:xfrm>
          <a:prstGeom prst="rect">
            <a:avLst/>
          </a:prstGeom>
        </p:spPr>
      </p:pic>
      <p:pic>
        <p:nvPicPr>
          <p:cNvPr id="17" name="Picture 1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FCD0007-4D6F-4D85-8A1B-913F93025C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3408" y="4583207"/>
            <a:ext cx="1514644" cy="2194070"/>
          </a:xfrm>
          <a:prstGeom prst="rect">
            <a:avLst/>
          </a:prstGeom>
        </p:spPr>
      </p:pic>
      <p:pic>
        <p:nvPicPr>
          <p:cNvPr id="20" name="Picture 19" descr="A picture containing text, electronics, calculator&#10;&#10;Description automatically generated">
            <a:extLst>
              <a:ext uri="{FF2B5EF4-FFF2-40B4-BE49-F238E27FC236}">
                <a16:creationId xmlns:a16="http://schemas.microsoft.com/office/drawing/2014/main" id="{BFEB48CD-DBA6-4B45-BF76-7AC4C4340E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8175764" y="4427736"/>
            <a:ext cx="1066800" cy="2562225"/>
          </a:xfrm>
          <a:prstGeom prst="rect">
            <a:avLst/>
          </a:prstGeom>
        </p:spPr>
      </p:pic>
      <p:pic>
        <p:nvPicPr>
          <p:cNvPr id="25" name="Picture 24" descr="Text&#10;&#10;Description automatically generated">
            <a:extLst>
              <a:ext uri="{FF2B5EF4-FFF2-40B4-BE49-F238E27FC236}">
                <a16:creationId xmlns:a16="http://schemas.microsoft.com/office/drawing/2014/main" id="{B919E033-00AC-4497-9945-449D6510A6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16621" y="4482369"/>
            <a:ext cx="1695450" cy="823153"/>
          </a:xfrm>
          <a:prstGeom prst="rect">
            <a:avLst/>
          </a:prstGeom>
        </p:spPr>
      </p:pic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E5B714BB-2299-4B78-86B3-AFD5E48791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74864" y="1288677"/>
            <a:ext cx="2982037" cy="2773615"/>
          </a:xfrm>
          <a:prstGeom prst="rect">
            <a:avLst/>
          </a:prstGeom>
        </p:spPr>
      </p:pic>
      <p:pic>
        <p:nvPicPr>
          <p:cNvPr id="30" name="Picture 2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318254F-8AE4-4E27-8D96-D3A550C926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16959" y="4111991"/>
            <a:ext cx="1839942" cy="104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16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13BAB68-E59E-4A32-B65D-FD4B1E507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52" name="Picture 1" descr="1 NEW LOGO">
            <a:extLst>
              <a:ext uri="{FF2B5EF4-FFF2-40B4-BE49-F238E27FC236}">
                <a16:creationId xmlns:a16="http://schemas.microsoft.com/office/drawing/2014/main" id="{427DA2F0-93AC-480D-A70B-AECC73D2C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" y="91523"/>
            <a:ext cx="1143000" cy="8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255FF3C-7F98-409B-8A03-8F089EF2A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5177" y="21968"/>
            <a:ext cx="4709687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Whitley Abbey Primary School</a:t>
            </a:r>
            <a:endParaRPr kumimoji="0" lang="en-GB" altLang="en-US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70AD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 in Hand We Learn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b="1" dirty="0">
              <a:solidFill>
                <a:srgbClr val="70AD47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Calibri"/>
                <a:cs typeface="Times New Roman"/>
              </a:rPr>
              <a:t>Knowledge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effectLst/>
                <a:latin typeface="Calibri"/>
                <a:cs typeface="Times New Roman"/>
              </a:rPr>
              <a:t>Organiser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Calibri"/>
                <a:cs typeface="Times New Roman"/>
              </a:rPr>
              <a:t> -</a:t>
            </a:r>
            <a:r>
              <a:rPr lang="en-US" altLang="en-US" sz="1600" b="1" dirty="0">
                <a:latin typeface="Calibri"/>
                <a:cs typeface="Times New Roman"/>
              </a:rPr>
              <a:t>  Computing – Year 4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4738F8-ECF0-47D3-8715-FD5607114B2E}"/>
              </a:ext>
            </a:extLst>
          </p:cNvPr>
          <p:cNvSpPr txBox="1"/>
          <p:nvPr/>
        </p:nvSpPr>
        <p:spPr>
          <a:xfrm>
            <a:off x="932222" y="353547"/>
            <a:ext cx="2333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Searches and hardware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32DC94-CE7D-45E9-A41B-B6BDEF819613}"/>
              </a:ext>
            </a:extLst>
          </p:cNvPr>
          <p:cNvSpPr txBox="1"/>
          <p:nvPr/>
        </p:nvSpPr>
        <p:spPr>
          <a:xfrm>
            <a:off x="4970239" y="1175348"/>
            <a:ext cx="2563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Animation/ Music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F71F2F-CD60-49CD-AD3F-5794501F7AF3}"/>
              </a:ext>
            </a:extLst>
          </p:cNvPr>
          <p:cNvSpPr txBox="1"/>
          <p:nvPr/>
        </p:nvSpPr>
        <p:spPr>
          <a:xfrm>
            <a:off x="9402844" y="645138"/>
            <a:ext cx="1689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Coding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E3AAD3B-B0F8-448A-98FE-275D12A45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89" y="1014470"/>
            <a:ext cx="1676400" cy="4229100"/>
          </a:xfrm>
          <a:prstGeom prst="rect">
            <a:avLst/>
          </a:prstGeom>
        </p:spPr>
      </p:pic>
      <p:pic>
        <p:nvPicPr>
          <p:cNvPr id="19" name="Picture 18" descr="A picture containing text, electronics, calculator&#10;&#10;Description automatically generated">
            <a:extLst>
              <a:ext uri="{FF2B5EF4-FFF2-40B4-BE49-F238E27FC236}">
                <a16:creationId xmlns:a16="http://schemas.microsoft.com/office/drawing/2014/main" id="{FC4A5E46-7FD6-4F16-9699-C73573912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530301" y="4770056"/>
            <a:ext cx="1066800" cy="2562225"/>
          </a:xfrm>
          <a:prstGeom prst="rect">
            <a:avLst/>
          </a:prstGeom>
        </p:spPr>
      </p:pic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2A426D56-86DE-4368-89D1-0AA49DBA8E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510" y="5682652"/>
            <a:ext cx="1695450" cy="823153"/>
          </a:xfrm>
          <a:prstGeom prst="rect">
            <a:avLst/>
          </a:prstGeom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296B01E-CFC6-42D4-8DFF-E420EED2FC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4733" y="1033520"/>
            <a:ext cx="1638300" cy="4210050"/>
          </a:xfrm>
          <a:prstGeom prst="rect">
            <a:avLst/>
          </a:prstGeom>
        </p:spPr>
      </p:pic>
      <p:pic>
        <p:nvPicPr>
          <p:cNvPr id="13" name="Picture 12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4DBDED0B-5D5B-415C-85B7-94B51C17A2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621" y="5335861"/>
            <a:ext cx="1305535" cy="1430616"/>
          </a:xfrm>
          <a:prstGeom prst="rect">
            <a:avLst/>
          </a:prstGeom>
        </p:spPr>
      </p:pic>
      <p:pic>
        <p:nvPicPr>
          <p:cNvPr id="16" name="Picture 1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FE2A1F3-3BDD-4FD3-BA7E-B92F8E9A89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9255" y="1539793"/>
            <a:ext cx="3192630" cy="2130284"/>
          </a:xfrm>
          <a:prstGeom prst="rect">
            <a:avLst/>
          </a:prstGeom>
        </p:spPr>
      </p:pic>
      <p:pic>
        <p:nvPicPr>
          <p:cNvPr id="23" name="Picture 22" descr="Graphical user interface&#10;&#10;Description automatically generated">
            <a:extLst>
              <a:ext uri="{FF2B5EF4-FFF2-40B4-BE49-F238E27FC236}">
                <a16:creationId xmlns:a16="http://schemas.microsoft.com/office/drawing/2014/main" id="{4418C2A6-0C37-432E-92F3-616F1296B4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4033" y="3670077"/>
            <a:ext cx="3277852" cy="1930542"/>
          </a:xfrm>
          <a:prstGeom prst="rect">
            <a:avLst/>
          </a:prstGeom>
        </p:spPr>
      </p:pic>
      <p:pic>
        <p:nvPicPr>
          <p:cNvPr id="27" name="Picture 26" descr="A picture containing diagram&#10;&#10;Description automatically generated">
            <a:extLst>
              <a:ext uri="{FF2B5EF4-FFF2-40B4-BE49-F238E27FC236}">
                <a16:creationId xmlns:a16="http://schemas.microsoft.com/office/drawing/2014/main" id="{3E411AD1-97FE-4106-BEAE-38863D1183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66726" y="1172519"/>
            <a:ext cx="3381452" cy="3203157"/>
          </a:xfrm>
          <a:prstGeom prst="rect">
            <a:avLst/>
          </a:prstGeom>
        </p:spPr>
      </p:pic>
      <p:pic>
        <p:nvPicPr>
          <p:cNvPr id="31" name="Picture 3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AE68A5B-746F-496F-BF0E-7125154074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83901" y="5508328"/>
            <a:ext cx="2137359" cy="1219057"/>
          </a:xfrm>
          <a:prstGeom prst="rect">
            <a:avLst/>
          </a:prstGeom>
        </p:spPr>
      </p:pic>
      <p:pic>
        <p:nvPicPr>
          <p:cNvPr id="2049" name="Picture 204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BB3E080-3FB1-4A9A-BF59-BC4D77CFE48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46279" y="4391454"/>
            <a:ext cx="3381975" cy="22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02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13BAB68-E59E-4A32-B65D-FD4B1E507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52" name="Picture 1" descr="1 NEW LOGO">
            <a:extLst>
              <a:ext uri="{FF2B5EF4-FFF2-40B4-BE49-F238E27FC236}">
                <a16:creationId xmlns:a16="http://schemas.microsoft.com/office/drawing/2014/main" id="{427DA2F0-93AC-480D-A70B-AECC73D2C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" y="91523"/>
            <a:ext cx="1143000" cy="8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255FF3C-7F98-409B-8A03-8F089EF2A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5177" y="21968"/>
            <a:ext cx="4709687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Whitley Abbey Primary School</a:t>
            </a:r>
            <a:endParaRPr kumimoji="0" lang="en-GB" altLang="en-US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70AD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 in Hand We Learn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b="1" dirty="0">
              <a:solidFill>
                <a:srgbClr val="70AD47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Calibri"/>
                <a:cs typeface="Times New Roman"/>
              </a:rPr>
              <a:t>Knowledge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effectLst/>
                <a:latin typeface="Calibri"/>
                <a:cs typeface="Times New Roman"/>
              </a:rPr>
              <a:t>Organiser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Calibri"/>
                <a:cs typeface="Times New Roman"/>
              </a:rPr>
              <a:t> -</a:t>
            </a:r>
            <a:r>
              <a:rPr lang="en-US" altLang="en-US" sz="1600" b="1" dirty="0">
                <a:latin typeface="Calibri"/>
                <a:cs typeface="Times New Roman"/>
              </a:rPr>
              <a:t>  Computing – Year 5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4738F8-ECF0-47D3-8715-FD5607114B2E}"/>
              </a:ext>
            </a:extLst>
          </p:cNvPr>
          <p:cNvSpPr txBox="1"/>
          <p:nvPr/>
        </p:nvSpPr>
        <p:spPr>
          <a:xfrm>
            <a:off x="897041" y="941488"/>
            <a:ext cx="2333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Game Creator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32DC94-CE7D-45E9-A41B-B6BDEF819613}"/>
              </a:ext>
            </a:extLst>
          </p:cNvPr>
          <p:cNvSpPr txBox="1"/>
          <p:nvPr/>
        </p:nvSpPr>
        <p:spPr>
          <a:xfrm>
            <a:off x="4970239" y="1175348"/>
            <a:ext cx="2563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Concept Maps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F71F2F-CD60-49CD-AD3F-5794501F7AF3}"/>
              </a:ext>
            </a:extLst>
          </p:cNvPr>
          <p:cNvSpPr txBox="1"/>
          <p:nvPr/>
        </p:nvSpPr>
        <p:spPr>
          <a:xfrm>
            <a:off x="9402844" y="645138"/>
            <a:ext cx="1689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Coding</a:t>
            </a:r>
          </a:p>
        </p:txBody>
      </p:sp>
      <p:pic>
        <p:nvPicPr>
          <p:cNvPr id="27" name="Picture 26" descr="A picture containing diagram&#10;&#10;Description automatically generated">
            <a:extLst>
              <a:ext uri="{FF2B5EF4-FFF2-40B4-BE49-F238E27FC236}">
                <a16:creationId xmlns:a16="http://schemas.microsoft.com/office/drawing/2014/main" id="{3E411AD1-97FE-4106-BEAE-38863D118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726" y="1172519"/>
            <a:ext cx="3381452" cy="3203157"/>
          </a:xfrm>
          <a:prstGeom prst="rect">
            <a:avLst/>
          </a:prstGeom>
        </p:spPr>
      </p:pic>
      <p:pic>
        <p:nvPicPr>
          <p:cNvPr id="2049" name="Picture 204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BB3E080-3FB1-4A9A-BF59-BC4D77CFE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6279" y="4391454"/>
            <a:ext cx="3381975" cy="2226700"/>
          </a:xfrm>
          <a:prstGeom prst="rect">
            <a:avLst/>
          </a:prstGeom>
        </p:spPr>
      </p:pic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56B9B0A1-963A-4331-9CEF-8A88A96B3D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382" y="1360014"/>
            <a:ext cx="3519893" cy="2832936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6C94F40-F3E0-4124-94B0-6550BECB63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326" y="4391454"/>
            <a:ext cx="3133396" cy="2117313"/>
          </a:xfrm>
          <a:prstGeom prst="rect">
            <a:avLst/>
          </a:prstGeom>
        </p:spPr>
      </p:pic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B222F92-68EF-49FA-91F0-1F651F4FD7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7137" y="1700788"/>
            <a:ext cx="4474044" cy="2832937"/>
          </a:xfrm>
          <a:prstGeom prst="rect">
            <a:avLst/>
          </a:prstGeom>
        </p:spPr>
      </p:pic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11C338A-22F8-4832-9539-14A9842D11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3355" y="4407435"/>
            <a:ext cx="3825289" cy="233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2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13BAB68-E59E-4A32-B65D-FD4B1E507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52" name="Picture 1" descr="1 NEW LOGO">
            <a:extLst>
              <a:ext uri="{FF2B5EF4-FFF2-40B4-BE49-F238E27FC236}">
                <a16:creationId xmlns:a16="http://schemas.microsoft.com/office/drawing/2014/main" id="{427DA2F0-93AC-480D-A70B-AECC73D2C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" y="91523"/>
            <a:ext cx="1143000" cy="8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255FF3C-7F98-409B-8A03-8F089EF2A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5177" y="21968"/>
            <a:ext cx="4709687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Whitley Abbey Primary School</a:t>
            </a:r>
            <a:endParaRPr kumimoji="0" lang="en-GB" altLang="en-US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70AD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 in Hand We Learn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b="1" dirty="0">
              <a:solidFill>
                <a:srgbClr val="70AD47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Calibri"/>
                <a:cs typeface="Times New Roman"/>
              </a:rPr>
              <a:t>Knowledge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effectLst/>
                <a:latin typeface="Calibri"/>
                <a:cs typeface="Times New Roman"/>
              </a:rPr>
              <a:t>Organiser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Calibri"/>
                <a:cs typeface="Times New Roman"/>
              </a:rPr>
              <a:t> -</a:t>
            </a:r>
            <a:r>
              <a:rPr lang="en-US" altLang="en-US" sz="1600" b="1" dirty="0">
                <a:latin typeface="Calibri"/>
                <a:cs typeface="Times New Roman"/>
              </a:rPr>
              <a:t>  Computing – Year 6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4738F8-ECF0-47D3-8715-FD5607114B2E}"/>
              </a:ext>
            </a:extLst>
          </p:cNvPr>
          <p:cNvSpPr txBox="1"/>
          <p:nvPr/>
        </p:nvSpPr>
        <p:spPr>
          <a:xfrm>
            <a:off x="947110" y="871730"/>
            <a:ext cx="2333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Networking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F71F2F-CD60-49CD-AD3F-5794501F7AF3}"/>
              </a:ext>
            </a:extLst>
          </p:cNvPr>
          <p:cNvSpPr txBox="1"/>
          <p:nvPr/>
        </p:nvSpPr>
        <p:spPr>
          <a:xfrm>
            <a:off x="9402844" y="645138"/>
            <a:ext cx="1689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Coding</a:t>
            </a:r>
          </a:p>
        </p:txBody>
      </p:sp>
      <p:pic>
        <p:nvPicPr>
          <p:cNvPr id="4" name="Picture 3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8AC077F7-74E1-4104-838D-6DE57968D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06" y="1484321"/>
            <a:ext cx="3893461" cy="3050897"/>
          </a:xfrm>
          <a:prstGeom prst="rect">
            <a:avLst/>
          </a:prstGeom>
        </p:spPr>
      </p:pic>
      <p:pic>
        <p:nvPicPr>
          <p:cNvPr id="9" name="Picture 8" descr="Diagram, text&#10;&#10;Description automatically generated with medium confidence">
            <a:extLst>
              <a:ext uri="{FF2B5EF4-FFF2-40B4-BE49-F238E27FC236}">
                <a16:creationId xmlns:a16="http://schemas.microsoft.com/office/drawing/2014/main" id="{3EF4E4AB-D892-4A9B-8B93-D92007404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4222" y="985286"/>
            <a:ext cx="3335272" cy="2289002"/>
          </a:xfrm>
          <a:prstGeom prst="rect">
            <a:avLst/>
          </a:prstGeom>
        </p:spPr>
      </p:pic>
      <p:pic>
        <p:nvPicPr>
          <p:cNvPr id="13" name="Picture 12" descr="Diagram&#10;&#10;Description automatically generated with low confidence">
            <a:extLst>
              <a:ext uri="{FF2B5EF4-FFF2-40B4-BE49-F238E27FC236}">
                <a16:creationId xmlns:a16="http://schemas.microsoft.com/office/drawing/2014/main" id="{CEA57835-FFA5-4F45-9DFC-68CBEB156D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7279" y="3187556"/>
            <a:ext cx="3107073" cy="3670443"/>
          </a:xfrm>
          <a:prstGeom prst="rect">
            <a:avLst/>
          </a:prstGeom>
        </p:spPr>
      </p:pic>
      <p:pic>
        <p:nvPicPr>
          <p:cNvPr id="16" name="Picture 15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152B174A-F252-4737-8FD3-D9FFFB18A8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4961" y="5512288"/>
            <a:ext cx="1845790" cy="1200330"/>
          </a:xfrm>
          <a:prstGeom prst="rect">
            <a:avLst/>
          </a:prstGeom>
        </p:spPr>
      </p:pic>
      <p:pic>
        <p:nvPicPr>
          <p:cNvPr id="18" name="Picture 17" descr="Diagram&#10;&#10;Description automatically generated">
            <a:extLst>
              <a:ext uri="{FF2B5EF4-FFF2-40B4-BE49-F238E27FC236}">
                <a16:creationId xmlns:a16="http://schemas.microsoft.com/office/drawing/2014/main" id="{B4F177B4-4897-41A1-BA13-2BED80D17F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024" y="2321601"/>
            <a:ext cx="3438525" cy="4143375"/>
          </a:xfrm>
          <a:prstGeom prst="rect">
            <a:avLst/>
          </a:prstGeom>
        </p:spPr>
      </p:pic>
      <p:pic>
        <p:nvPicPr>
          <p:cNvPr id="20" name="Picture 1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B59EF4F-2403-4A35-8935-2C621AFA73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1549" y="4613915"/>
            <a:ext cx="2657475" cy="221191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A7D0F56-F458-4518-988E-3CE57918F9E2}"/>
              </a:ext>
            </a:extLst>
          </p:cNvPr>
          <p:cNvSpPr txBox="1"/>
          <p:nvPr/>
        </p:nvSpPr>
        <p:spPr>
          <a:xfrm>
            <a:off x="4805495" y="1543169"/>
            <a:ext cx="2333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Spreadsheets (google)</a:t>
            </a:r>
          </a:p>
        </p:txBody>
      </p:sp>
    </p:spTree>
    <p:extLst>
      <p:ext uri="{BB962C8B-B14F-4D97-AF65-F5344CB8AC3E}">
        <p14:creationId xmlns:p14="http://schemas.microsoft.com/office/powerpoint/2010/main" val="2769594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6C89FA3DDEAE45ACED243FE86E40F8" ma:contentTypeVersion="15" ma:contentTypeDescription="Create a new document." ma:contentTypeScope="" ma:versionID="92a066a2805470067df5b41c59245cb4">
  <xsd:schema xmlns:xsd="http://www.w3.org/2001/XMLSchema" xmlns:xs="http://www.w3.org/2001/XMLSchema" xmlns:p="http://schemas.microsoft.com/office/2006/metadata/properties" xmlns:ns2="3ccbfa7f-414e-40d8-87f4-85f6da1af30c" xmlns:ns3="419d6034-c604-458b-9621-517fbd18cbf9" targetNamespace="http://schemas.microsoft.com/office/2006/metadata/properties" ma:root="true" ma:fieldsID="ba59bb850d9fefe1211592f0942a2f24" ns2:_="" ns3:_="">
    <xsd:import namespace="3ccbfa7f-414e-40d8-87f4-85f6da1af30c"/>
    <xsd:import namespace="419d6034-c604-458b-9621-517fbd18cb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cbfa7f-414e-40d8-87f4-85f6da1af3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7ca82e4-9e31-4f90-8480-bdafc622e8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9d6034-c604-458b-9621-517fbd18cbf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8ffa0fc-fb7e-4e62-af82-763ea43b2e3d}" ma:internalName="TaxCatchAll" ma:showField="CatchAllData" ma:web="419d6034-c604-458b-9621-517fbd18cb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ccbfa7f-414e-40d8-87f4-85f6da1af30c">
      <Terms xmlns="http://schemas.microsoft.com/office/infopath/2007/PartnerControls"/>
    </lcf76f155ced4ddcb4097134ff3c332f>
    <TaxCatchAll xmlns="419d6034-c604-458b-9621-517fbd18cbf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59815E-0E77-4A82-A7EC-884F8634BF64}"/>
</file>

<file path=customXml/itemProps2.xml><?xml version="1.0" encoding="utf-8"?>
<ds:datastoreItem xmlns:ds="http://schemas.openxmlformats.org/officeDocument/2006/customXml" ds:itemID="{5C49C3A4-F7AC-4B2B-A62D-A5E6DDA6FFC0}">
  <ds:schemaRefs>
    <ds:schemaRef ds:uri="525b55b1-7fe8-4068-ab5e-f0af62879a45"/>
    <ds:schemaRef ds:uri="b4586493-1413-4391-8981-bd36693bb5f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3ccbfa7f-414e-40d8-87f4-85f6da1af30c"/>
    <ds:schemaRef ds:uri="419d6034-c604-458b-9621-517fbd18cbf9"/>
  </ds:schemaRefs>
</ds:datastoreItem>
</file>

<file path=customXml/itemProps3.xml><?xml version="1.0" encoding="utf-8"?>
<ds:datastoreItem xmlns:ds="http://schemas.openxmlformats.org/officeDocument/2006/customXml" ds:itemID="{5A65F3E3-23F9-40BA-893E-5D9700F51B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Gareth Llewelyn</dc:creator>
  <cp:lastModifiedBy>Holly Haines</cp:lastModifiedBy>
  <cp:revision>1374</cp:revision>
  <dcterms:created xsi:type="dcterms:W3CDTF">2021-07-29T09:13:06Z</dcterms:created>
  <dcterms:modified xsi:type="dcterms:W3CDTF">2023-08-08T18:33:16Z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0x010100C36C89FA3DDEAE45ACED243FE86E40F8</vt:lpwstr>
  </property>
  <property fmtid="{D5CDD505-2E9C-101B-9397-08002B2CF9AE}" pid="3" name="MediaServiceImageTags">
    <vt:lpwstr/>
  </property>
</Properties>
</file>