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  <p:sldId id="273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CD349D-71C5-4586-A77F-BAF9237C26B3}" v="60" vWet="62" dt="2021-08-15T18:28:45.381"/>
    <p1510:client id="{BB291324-B385-5FF4-5F4F-A619E38CD1DB}" v="13" dt="2021-08-15T18:28:48.662"/>
    <p1510:client id="{EF0BB4BC-F559-1911-A528-19BEBE753AD2}" v="33" dt="2021-08-15T18:06:03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Carter" userId="3d36f797-5fae-40a5-93b2-d3584bbe0430" providerId="ADAL" clId="{81CD349D-71C5-4586-A77F-BAF9237C26B3}"/>
    <pc:docChg chg="custSel modSld">
      <pc:chgData name="Sam Carter" userId="3d36f797-5fae-40a5-93b2-d3584bbe0430" providerId="ADAL" clId="{81CD349D-71C5-4586-A77F-BAF9237C26B3}" dt="2021-08-15T18:26:46.940" v="59" actId="14100"/>
      <pc:docMkLst>
        <pc:docMk/>
      </pc:docMkLst>
      <pc:sldChg chg="addSp delSp modSp mod">
        <pc:chgData name="Sam Carter" userId="3d36f797-5fae-40a5-93b2-d3584bbe0430" providerId="ADAL" clId="{81CD349D-71C5-4586-A77F-BAF9237C26B3}" dt="2021-08-15T18:19:28.463" v="37" actId="1076"/>
        <pc:sldMkLst>
          <pc:docMk/>
          <pc:sldMk cId="751070842" sldId="271"/>
        </pc:sldMkLst>
        <pc:picChg chg="mod">
          <ac:chgData name="Sam Carter" userId="3d36f797-5fae-40a5-93b2-d3584bbe0430" providerId="ADAL" clId="{81CD349D-71C5-4586-A77F-BAF9237C26B3}" dt="2021-08-15T18:19:20.884" v="34" actId="1076"/>
          <ac:picMkLst>
            <pc:docMk/>
            <pc:sldMk cId="751070842" sldId="271"/>
            <ac:picMk id="4" creationId="{98F1A53E-8071-4F28-AE66-39F5C6EC9663}"/>
          </ac:picMkLst>
        </pc:picChg>
        <pc:picChg chg="add mod">
          <ac:chgData name="Sam Carter" userId="3d36f797-5fae-40a5-93b2-d3584bbe0430" providerId="ADAL" clId="{81CD349D-71C5-4586-A77F-BAF9237C26B3}" dt="2021-08-15T18:19:26.252" v="36" actId="14100"/>
          <ac:picMkLst>
            <pc:docMk/>
            <pc:sldMk cId="751070842" sldId="271"/>
            <ac:picMk id="5" creationId="{E70C0644-8DB4-4F1D-B43F-EECF67726382}"/>
          </ac:picMkLst>
        </pc:picChg>
        <pc:picChg chg="del">
          <ac:chgData name="Sam Carter" userId="3d36f797-5fae-40a5-93b2-d3584bbe0430" providerId="ADAL" clId="{81CD349D-71C5-4586-A77F-BAF9237C26B3}" dt="2021-08-15T18:18:55.705" v="23" actId="478"/>
          <ac:picMkLst>
            <pc:docMk/>
            <pc:sldMk cId="751070842" sldId="271"/>
            <ac:picMk id="12" creationId="{16A03645-FAF5-465B-969E-AEBA56DE9928}"/>
          </ac:picMkLst>
        </pc:picChg>
        <pc:picChg chg="mod">
          <ac:chgData name="Sam Carter" userId="3d36f797-5fae-40a5-93b2-d3584bbe0430" providerId="ADAL" clId="{81CD349D-71C5-4586-A77F-BAF9237C26B3}" dt="2021-08-15T18:19:28.463" v="37" actId="1076"/>
          <ac:picMkLst>
            <pc:docMk/>
            <pc:sldMk cId="751070842" sldId="271"/>
            <ac:picMk id="16" creationId="{A08E4EAA-7862-4088-8242-4EF7905023EB}"/>
          </ac:picMkLst>
        </pc:picChg>
        <pc:picChg chg="mod">
          <ac:chgData name="Sam Carter" userId="3d36f797-5fae-40a5-93b2-d3584bbe0430" providerId="ADAL" clId="{81CD349D-71C5-4586-A77F-BAF9237C26B3}" dt="2021-08-15T18:19:09.510" v="30" actId="1076"/>
          <ac:picMkLst>
            <pc:docMk/>
            <pc:sldMk cId="751070842" sldId="271"/>
            <ac:picMk id="20" creationId="{CABE965F-FA5F-48AE-A662-63F2325BA804}"/>
          </ac:picMkLst>
        </pc:picChg>
      </pc:sldChg>
      <pc:sldChg chg="addSp modSp mod">
        <pc:chgData name="Sam Carter" userId="3d36f797-5fae-40a5-93b2-d3584bbe0430" providerId="ADAL" clId="{81CD349D-71C5-4586-A77F-BAF9237C26B3}" dt="2021-08-15T18:19:49.372" v="45" actId="1076"/>
        <pc:sldMkLst>
          <pc:docMk/>
          <pc:sldMk cId="3557737995" sldId="273"/>
        </pc:sldMkLst>
        <pc:picChg chg="add mod">
          <ac:chgData name="Sam Carter" userId="3d36f797-5fae-40a5-93b2-d3584bbe0430" providerId="ADAL" clId="{81CD349D-71C5-4586-A77F-BAF9237C26B3}" dt="2021-08-15T18:19:44.459" v="42" actId="1076"/>
          <ac:picMkLst>
            <pc:docMk/>
            <pc:sldMk cId="3557737995" sldId="273"/>
            <ac:picMk id="4" creationId="{C7219652-7EF6-47B7-B67E-24E10321EFB2}"/>
          </ac:picMkLst>
        </pc:picChg>
        <pc:picChg chg="mod">
          <ac:chgData name="Sam Carter" userId="3d36f797-5fae-40a5-93b2-d3584bbe0430" providerId="ADAL" clId="{81CD349D-71C5-4586-A77F-BAF9237C26B3}" dt="2021-08-15T18:19:39.718" v="40" actId="1076"/>
          <ac:picMkLst>
            <pc:docMk/>
            <pc:sldMk cId="3557737995" sldId="273"/>
            <ac:picMk id="21" creationId="{0C819F67-472E-4742-A856-68371C0D3408}"/>
          </ac:picMkLst>
        </pc:picChg>
        <pc:picChg chg="mod">
          <ac:chgData name="Sam Carter" userId="3d36f797-5fae-40a5-93b2-d3584bbe0430" providerId="ADAL" clId="{81CD349D-71C5-4586-A77F-BAF9237C26B3}" dt="2021-08-15T18:19:37.362" v="39" actId="1076"/>
          <ac:picMkLst>
            <pc:docMk/>
            <pc:sldMk cId="3557737995" sldId="273"/>
            <ac:picMk id="23" creationId="{D39F5813-500C-4F98-823C-95E6431C882F}"/>
          </ac:picMkLst>
        </pc:picChg>
        <pc:picChg chg="mod">
          <ac:chgData name="Sam Carter" userId="3d36f797-5fae-40a5-93b2-d3584bbe0430" providerId="ADAL" clId="{81CD349D-71C5-4586-A77F-BAF9237C26B3}" dt="2021-08-15T18:19:49.372" v="45" actId="1076"/>
          <ac:picMkLst>
            <pc:docMk/>
            <pc:sldMk cId="3557737995" sldId="273"/>
            <ac:picMk id="25" creationId="{2AD13169-4E7C-47F4-B756-3D17BAB0C2BC}"/>
          </ac:picMkLst>
        </pc:picChg>
      </pc:sldChg>
      <pc:sldChg chg="addSp delSp modSp mod">
        <pc:chgData name="Sam Carter" userId="3d36f797-5fae-40a5-93b2-d3584bbe0430" providerId="ADAL" clId="{81CD349D-71C5-4586-A77F-BAF9237C26B3}" dt="2021-08-15T18:26:46.940" v="59" actId="14100"/>
        <pc:sldMkLst>
          <pc:docMk/>
          <pc:sldMk cId="614343457" sldId="274"/>
        </pc:sldMkLst>
        <pc:spChg chg="del">
          <ac:chgData name="Sam Carter" userId="3d36f797-5fae-40a5-93b2-d3584bbe0430" providerId="ADAL" clId="{81CD349D-71C5-4586-A77F-BAF9237C26B3}" dt="2021-08-15T18:12:12.140" v="5" actId="478"/>
          <ac:spMkLst>
            <pc:docMk/>
            <pc:sldMk cId="614343457" sldId="274"/>
            <ac:spMk id="34" creationId="{68C6776B-0EB1-4C5A-B584-5EE595C83604}"/>
          </ac:spMkLst>
        </pc:spChg>
        <pc:picChg chg="add mod">
          <ac:chgData name="Sam Carter" userId="3d36f797-5fae-40a5-93b2-d3584bbe0430" providerId="ADAL" clId="{81CD349D-71C5-4586-A77F-BAF9237C26B3}" dt="2021-08-15T18:11:56.318" v="4" actId="1076"/>
          <ac:picMkLst>
            <pc:docMk/>
            <pc:sldMk cId="614343457" sldId="274"/>
            <ac:picMk id="5" creationId="{E9040F37-6E8D-4F20-AD83-0E0CA24E728B}"/>
          </ac:picMkLst>
        </pc:picChg>
        <pc:picChg chg="add mod">
          <ac:chgData name="Sam Carter" userId="3d36f797-5fae-40a5-93b2-d3584bbe0430" providerId="ADAL" clId="{81CD349D-71C5-4586-A77F-BAF9237C26B3}" dt="2021-08-15T18:16:33.104" v="21" actId="1076"/>
          <ac:picMkLst>
            <pc:docMk/>
            <pc:sldMk cId="614343457" sldId="274"/>
            <ac:picMk id="9" creationId="{797DA318-6BDC-4A50-9E93-03EFCBAECEE2}"/>
          </ac:picMkLst>
        </pc:picChg>
        <pc:picChg chg="add mod">
          <ac:chgData name="Sam Carter" userId="3d36f797-5fae-40a5-93b2-d3584bbe0430" providerId="ADAL" clId="{81CD349D-71C5-4586-A77F-BAF9237C26B3}" dt="2021-08-15T18:16:35.224" v="22" actId="1076"/>
          <ac:picMkLst>
            <pc:docMk/>
            <pc:sldMk cId="614343457" sldId="274"/>
            <ac:picMk id="11" creationId="{E3115CBA-263C-4B6A-9AD5-56853AEBD0E9}"/>
          </ac:picMkLst>
        </pc:picChg>
        <pc:picChg chg="add mod">
          <ac:chgData name="Sam Carter" userId="3d36f797-5fae-40a5-93b2-d3584bbe0430" providerId="ADAL" clId="{81CD349D-71C5-4586-A77F-BAF9237C26B3}" dt="2021-08-15T18:20:23.467" v="49" actId="1076"/>
          <ac:picMkLst>
            <pc:docMk/>
            <pc:sldMk cId="614343457" sldId="274"/>
            <ac:picMk id="13" creationId="{F9E4D8F4-D009-40EA-B10C-BD280603A1B8}"/>
          </ac:picMkLst>
        </pc:picChg>
        <pc:picChg chg="add mod">
          <ac:chgData name="Sam Carter" userId="3d36f797-5fae-40a5-93b2-d3584bbe0430" providerId="ADAL" clId="{81CD349D-71C5-4586-A77F-BAF9237C26B3}" dt="2021-08-15T18:21:05.926" v="54" actId="1076"/>
          <ac:picMkLst>
            <pc:docMk/>
            <pc:sldMk cId="614343457" sldId="274"/>
            <ac:picMk id="15" creationId="{866C6EF2-92B2-4A02-A46A-049C101109C0}"/>
          </ac:picMkLst>
        </pc:picChg>
        <pc:picChg chg="add mod">
          <ac:chgData name="Sam Carter" userId="3d36f797-5fae-40a5-93b2-d3584bbe0430" providerId="ADAL" clId="{81CD349D-71C5-4586-A77F-BAF9237C26B3}" dt="2021-08-15T18:26:46.940" v="59" actId="14100"/>
          <ac:picMkLst>
            <pc:docMk/>
            <pc:sldMk cId="614343457" sldId="274"/>
            <ac:picMk id="17" creationId="{42B737CD-CCD7-45D0-AC2B-B3AD6FC3CDC1}"/>
          </ac:picMkLst>
        </pc:picChg>
      </pc:sldChg>
    </pc:docChg>
  </pc:docChgLst>
  <pc:docChgLst>
    <pc:chgData name="Sam Carter" userId="3d36f797-5fae-40a5-93b2-d3584bbe0430" providerId="ADAL" clId="{86C753B2-89BA-41FE-9B5C-6655D2066EB8}"/>
    <pc:docChg chg="custSel addSld delSld modSld">
      <pc:chgData name="Sam Carter" userId="3d36f797-5fae-40a5-93b2-d3584bbe0430" providerId="ADAL" clId="{86C753B2-89BA-41FE-9B5C-6655D2066EB8}" dt="2021-08-06T14:34:26.614" v="184" actId="1076"/>
      <pc:docMkLst>
        <pc:docMk/>
      </pc:docMkLst>
      <pc:sldChg chg="addSp modSp mod">
        <pc:chgData name="Sam Carter" userId="3d36f797-5fae-40a5-93b2-d3584bbe0430" providerId="ADAL" clId="{86C753B2-89BA-41FE-9B5C-6655D2066EB8}" dt="2021-08-06T14:22:01.227" v="71" actId="20577"/>
        <pc:sldMkLst>
          <pc:docMk/>
          <pc:sldMk cId="751070842" sldId="271"/>
        </pc:sldMkLst>
        <pc:spChg chg="mod">
          <ac:chgData name="Sam Carter" userId="3d36f797-5fae-40a5-93b2-d3584bbe0430" providerId="ADAL" clId="{86C753B2-89BA-41FE-9B5C-6655D2066EB8}" dt="2021-08-06T14:18:30.217" v="41" actId="20577"/>
          <ac:spMkLst>
            <pc:docMk/>
            <pc:sldMk cId="751070842" sldId="271"/>
            <ac:spMk id="7" creationId="{3255FF3C-7F98-409B-8A03-8F089EF2AEF7}"/>
          </ac:spMkLst>
        </pc:spChg>
        <pc:graphicFrameChg chg="mod modGraphic">
          <ac:chgData name="Sam Carter" userId="3d36f797-5fae-40a5-93b2-d3584bbe0430" providerId="ADAL" clId="{86C753B2-89BA-41FE-9B5C-6655D2066EB8}" dt="2021-08-06T14:22:01.227" v="71" actId="20577"/>
          <ac:graphicFrameMkLst>
            <pc:docMk/>
            <pc:sldMk cId="751070842" sldId="271"/>
            <ac:graphicFrameMk id="29" creationId="{72D9903D-F858-4368-8472-66CD0125CB97}"/>
          </ac:graphicFrameMkLst>
        </pc:graphicFrameChg>
        <pc:picChg chg="add mod">
          <ac:chgData name="Sam Carter" userId="3d36f797-5fae-40a5-93b2-d3584bbe0430" providerId="ADAL" clId="{86C753B2-89BA-41FE-9B5C-6655D2066EB8}" dt="2021-08-06T14:17:59.527" v="25" actId="1076"/>
          <ac:picMkLst>
            <pc:docMk/>
            <pc:sldMk cId="751070842" sldId="271"/>
            <ac:picMk id="4" creationId="{98F1A53E-8071-4F28-AE66-39F5C6EC9663}"/>
          </ac:picMkLst>
        </pc:picChg>
        <pc:picChg chg="add mod">
          <ac:chgData name="Sam Carter" userId="3d36f797-5fae-40a5-93b2-d3584bbe0430" providerId="ADAL" clId="{86C753B2-89BA-41FE-9B5C-6655D2066EB8}" dt="2021-08-06T14:17:55.407" v="23" actId="1076"/>
          <ac:picMkLst>
            <pc:docMk/>
            <pc:sldMk cId="751070842" sldId="271"/>
            <ac:picMk id="9" creationId="{742CEFBD-F951-40EB-BE98-4400535346B9}"/>
          </ac:picMkLst>
        </pc:picChg>
        <pc:picChg chg="add mod">
          <ac:chgData name="Sam Carter" userId="3d36f797-5fae-40a5-93b2-d3584bbe0430" providerId="ADAL" clId="{86C753B2-89BA-41FE-9B5C-6655D2066EB8}" dt="2021-08-06T14:17:51.207" v="21" actId="1076"/>
          <ac:picMkLst>
            <pc:docMk/>
            <pc:sldMk cId="751070842" sldId="271"/>
            <ac:picMk id="11" creationId="{A675AE6A-3FA1-40B0-A61F-80B6405E7170}"/>
          </ac:picMkLst>
        </pc:picChg>
        <pc:picChg chg="mod">
          <ac:chgData name="Sam Carter" userId="3d36f797-5fae-40a5-93b2-d3584bbe0430" providerId="ADAL" clId="{86C753B2-89BA-41FE-9B5C-6655D2066EB8}" dt="2021-08-06T14:17:17.118" v="16" actId="1076"/>
          <ac:picMkLst>
            <pc:docMk/>
            <pc:sldMk cId="751070842" sldId="271"/>
            <ac:picMk id="12" creationId="{16A03645-FAF5-465B-969E-AEBA56DE9928}"/>
          </ac:picMkLst>
        </pc:picChg>
        <pc:picChg chg="add mod">
          <ac:chgData name="Sam Carter" userId="3d36f797-5fae-40a5-93b2-d3584bbe0430" providerId="ADAL" clId="{86C753B2-89BA-41FE-9B5C-6655D2066EB8}" dt="2021-08-06T14:18:03.855" v="28" actId="1076"/>
          <ac:picMkLst>
            <pc:docMk/>
            <pc:sldMk cId="751070842" sldId="271"/>
            <ac:picMk id="14" creationId="{A732708D-342F-46F8-B47B-5D4589AB56F5}"/>
          </ac:picMkLst>
        </pc:picChg>
      </pc:sldChg>
      <pc:sldChg chg="del">
        <pc:chgData name="Sam Carter" userId="3d36f797-5fae-40a5-93b2-d3584bbe0430" providerId="ADAL" clId="{86C753B2-89BA-41FE-9B5C-6655D2066EB8}" dt="2021-08-06T14:22:10.344" v="74" actId="47"/>
        <pc:sldMkLst>
          <pc:docMk/>
          <pc:sldMk cId="1885124655" sldId="272"/>
        </pc:sldMkLst>
      </pc:sldChg>
      <pc:sldChg chg="addSp delSp modSp add mod">
        <pc:chgData name="Sam Carter" userId="3d36f797-5fae-40a5-93b2-d3584bbe0430" providerId="ADAL" clId="{86C753B2-89BA-41FE-9B5C-6655D2066EB8}" dt="2021-08-06T14:34:26.614" v="184" actId="1076"/>
        <pc:sldMkLst>
          <pc:docMk/>
          <pc:sldMk cId="3557737995" sldId="273"/>
        </pc:sldMkLst>
        <pc:spChg chg="mod">
          <ac:chgData name="Sam Carter" userId="3d36f797-5fae-40a5-93b2-d3584bbe0430" providerId="ADAL" clId="{86C753B2-89BA-41FE-9B5C-6655D2066EB8}" dt="2021-08-06T14:22:20.258" v="102" actId="20577"/>
          <ac:spMkLst>
            <pc:docMk/>
            <pc:sldMk cId="3557737995" sldId="273"/>
            <ac:spMk id="7" creationId="{3255FF3C-7F98-409B-8A03-8F089EF2AEF7}"/>
          </ac:spMkLst>
        </pc:spChg>
        <pc:spChg chg="add mod">
          <ac:chgData name="Sam Carter" userId="3d36f797-5fae-40a5-93b2-d3584bbe0430" providerId="ADAL" clId="{86C753B2-89BA-41FE-9B5C-6655D2066EB8}" dt="2021-08-06T14:27:58.606" v="145" actId="1076"/>
          <ac:spMkLst>
            <pc:docMk/>
            <pc:sldMk cId="3557737995" sldId="273"/>
            <ac:spMk id="15" creationId="{F7875651-BB13-43BD-9C10-3BEA3C9ADE5F}"/>
          </ac:spMkLst>
        </pc:spChg>
        <pc:graphicFrameChg chg="mod modGraphic">
          <ac:chgData name="Sam Carter" userId="3d36f797-5fae-40a5-93b2-d3584bbe0430" providerId="ADAL" clId="{86C753B2-89BA-41FE-9B5C-6655D2066EB8}" dt="2021-08-06T14:32:18.320" v="178" actId="404"/>
          <ac:graphicFrameMkLst>
            <pc:docMk/>
            <pc:sldMk cId="3557737995" sldId="273"/>
            <ac:graphicFrameMk id="29" creationId="{72D9903D-F858-4368-8472-66CD0125CB97}"/>
          </ac:graphicFrameMkLst>
        </pc:graphicFrameChg>
        <pc:picChg chg="del mod">
          <ac:chgData name="Sam Carter" userId="3d36f797-5fae-40a5-93b2-d3584bbe0430" providerId="ADAL" clId="{86C753B2-89BA-41FE-9B5C-6655D2066EB8}" dt="2021-08-06T14:27:30.808" v="117" actId="478"/>
          <ac:picMkLst>
            <pc:docMk/>
            <pc:sldMk cId="3557737995" sldId="273"/>
            <ac:picMk id="4" creationId="{98F1A53E-8071-4F28-AE66-39F5C6EC9663}"/>
          </ac:picMkLst>
        </pc:picChg>
        <pc:picChg chg="add mod">
          <ac:chgData name="Sam Carter" userId="3d36f797-5fae-40a5-93b2-d3584bbe0430" providerId="ADAL" clId="{86C753B2-89BA-41FE-9B5C-6655D2066EB8}" dt="2021-08-06T14:32:13.502" v="175" actId="1076"/>
          <ac:picMkLst>
            <pc:docMk/>
            <pc:sldMk cId="3557737995" sldId="273"/>
            <ac:picMk id="5" creationId="{2E90FD73-1F48-4E68-8926-1FB1BD6698B3}"/>
          </ac:picMkLst>
        </pc:picChg>
        <pc:picChg chg="del mod">
          <ac:chgData name="Sam Carter" userId="3d36f797-5fae-40a5-93b2-d3584bbe0430" providerId="ADAL" clId="{86C753B2-89BA-41FE-9B5C-6655D2066EB8}" dt="2021-08-06T14:27:31.240" v="119" actId="478"/>
          <ac:picMkLst>
            <pc:docMk/>
            <pc:sldMk cId="3557737995" sldId="273"/>
            <ac:picMk id="9" creationId="{742CEFBD-F951-40EB-BE98-4400535346B9}"/>
          </ac:picMkLst>
        </pc:picChg>
        <pc:picChg chg="del">
          <ac:chgData name="Sam Carter" userId="3d36f797-5fae-40a5-93b2-d3584bbe0430" providerId="ADAL" clId="{86C753B2-89BA-41FE-9B5C-6655D2066EB8}" dt="2021-08-06T14:27:31.752" v="120" actId="478"/>
          <ac:picMkLst>
            <pc:docMk/>
            <pc:sldMk cId="3557737995" sldId="273"/>
            <ac:picMk id="11" creationId="{A675AE6A-3FA1-40B0-A61F-80B6405E7170}"/>
          </ac:picMkLst>
        </pc:picChg>
        <pc:picChg chg="del mod">
          <ac:chgData name="Sam Carter" userId="3d36f797-5fae-40a5-93b2-d3584bbe0430" providerId="ADAL" clId="{86C753B2-89BA-41FE-9B5C-6655D2066EB8}" dt="2021-08-06T14:27:59.758" v="146" actId="478"/>
          <ac:picMkLst>
            <pc:docMk/>
            <pc:sldMk cId="3557737995" sldId="273"/>
            <ac:picMk id="12" creationId="{16A03645-FAF5-465B-969E-AEBA56DE9928}"/>
          </ac:picMkLst>
        </pc:picChg>
        <pc:picChg chg="add mod">
          <ac:chgData name="Sam Carter" userId="3d36f797-5fae-40a5-93b2-d3584bbe0430" providerId="ADAL" clId="{86C753B2-89BA-41FE-9B5C-6655D2066EB8}" dt="2021-08-06T14:27:27.478" v="113" actId="1076"/>
          <ac:picMkLst>
            <pc:docMk/>
            <pc:sldMk cId="3557737995" sldId="273"/>
            <ac:picMk id="13" creationId="{A0557F10-F591-48CD-BDB1-927DB665BC72}"/>
          </ac:picMkLst>
        </pc:picChg>
        <pc:picChg chg="del">
          <ac:chgData name="Sam Carter" userId="3d36f797-5fae-40a5-93b2-d3584bbe0430" providerId="ADAL" clId="{86C753B2-89BA-41FE-9B5C-6655D2066EB8}" dt="2021-08-06T14:27:30.181" v="115" actId="478"/>
          <ac:picMkLst>
            <pc:docMk/>
            <pc:sldMk cId="3557737995" sldId="273"/>
            <ac:picMk id="14" creationId="{A732708D-342F-46F8-B47B-5D4589AB56F5}"/>
          </ac:picMkLst>
        </pc:picChg>
        <pc:picChg chg="del">
          <ac:chgData name="Sam Carter" userId="3d36f797-5fae-40a5-93b2-d3584bbe0430" providerId="ADAL" clId="{86C753B2-89BA-41FE-9B5C-6655D2066EB8}" dt="2021-08-06T14:23:19.178" v="103" actId="478"/>
          <ac:picMkLst>
            <pc:docMk/>
            <pc:sldMk cId="3557737995" sldId="273"/>
            <ac:picMk id="16" creationId="{A08E4EAA-7862-4088-8242-4EF7905023EB}"/>
          </ac:picMkLst>
        </pc:picChg>
        <pc:picChg chg="add mod">
          <ac:chgData name="Sam Carter" userId="3d36f797-5fae-40a5-93b2-d3584bbe0430" providerId="ADAL" clId="{86C753B2-89BA-41FE-9B5C-6655D2066EB8}" dt="2021-08-06T14:29:26.774" v="164" actId="1076"/>
          <ac:picMkLst>
            <pc:docMk/>
            <pc:sldMk cId="3557737995" sldId="273"/>
            <ac:picMk id="18" creationId="{DB4ADBF6-3B49-4BF6-B82D-0CC6B4A2CE5B}"/>
          </ac:picMkLst>
        </pc:picChg>
        <pc:picChg chg="del">
          <ac:chgData name="Sam Carter" userId="3d36f797-5fae-40a5-93b2-d3584bbe0430" providerId="ADAL" clId="{86C753B2-89BA-41FE-9B5C-6655D2066EB8}" dt="2021-08-06T14:27:24.978" v="112" actId="478"/>
          <ac:picMkLst>
            <pc:docMk/>
            <pc:sldMk cId="3557737995" sldId="273"/>
            <ac:picMk id="20" creationId="{CABE965F-FA5F-48AE-A662-63F2325BA804}"/>
          </ac:picMkLst>
        </pc:picChg>
        <pc:picChg chg="add mod">
          <ac:chgData name="Sam Carter" userId="3d36f797-5fae-40a5-93b2-d3584bbe0430" providerId="ADAL" clId="{86C753B2-89BA-41FE-9B5C-6655D2066EB8}" dt="2021-08-06T14:30:08.286" v="167" actId="1076"/>
          <ac:picMkLst>
            <pc:docMk/>
            <pc:sldMk cId="3557737995" sldId="273"/>
            <ac:picMk id="21" creationId="{0C819F67-472E-4742-A856-68371C0D3408}"/>
          </ac:picMkLst>
        </pc:picChg>
        <pc:picChg chg="add mod">
          <ac:chgData name="Sam Carter" userId="3d36f797-5fae-40a5-93b2-d3584bbe0430" providerId="ADAL" clId="{86C753B2-89BA-41FE-9B5C-6655D2066EB8}" dt="2021-08-06T14:30:51.408" v="171" actId="1076"/>
          <ac:picMkLst>
            <pc:docMk/>
            <pc:sldMk cId="3557737995" sldId="273"/>
            <ac:picMk id="23" creationId="{D39F5813-500C-4F98-823C-95E6431C882F}"/>
          </ac:picMkLst>
        </pc:picChg>
        <pc:picChg chg="add mod">
          <ac:chgData name="Sam Carter" userId="3d36f797-5fae-40a5-93b2-d3584bbe0430" providerId="ADAL" clId="{86C753B2-89BA-41FE-9B5C-6655D2066EB8}" dt="2021-08-06T14:34:26.614" v="184" actId="1076"/>
          <ac:picMkLst>
            <pc:docMk/>
            <pc:sldMk cId="3557737995" sldId="273"/>
            <ac:picMk id="25" creationId="{2AD13169-4E7C-47F4-B756-3D17BAB0C2BC}"/>
          </ac:picMkLst>
        </pc:picChg>
      </pc:sldChg>
      <pc:sldChg chg="add">
        <pc:chgData name="Sam Carter" userId="3d36f797-5fae-40a5-93b2-d3584bbe0430" providerId="ADAL" clId="{86C753B2-89BA-41FE-9B5C-6655D2066EB8}" dt="2021-08-06T14:22:08.718" v="73" actId="2890"/>
        <pc:sldMkLst>
          <pc:docMk/>
          <pc:sldMk cId="614343457" sldId="274"/>
        </pc:sldMkLst>
      </pc:sldChg>
    </pc:docChg>
  </pc:docChgLst>
  <pc:docChgLst>
    <pc:chgData name="Sam Carter" userId="S::deputyhead@whitleyabbey-pri.coventry.sch.uk::3d36f797-5fae-40a5-93b2-d3584bbe0430" providerId="AD" clId="Web-{BB291324-B385-5FF4-5F4F-A619E38CD1DB}"/>
    <pc:docChg chg="modSld">
      <pc:chgData name="Sam Carter" userId="S::deputyhead@whitleyabbey-pri.coventry.sch.uk::3d36f797-5fae-40a5-93b2-d3584bbe0430" providerId="AD" clId="Web-{BB291324-B385-5FF4-5F4F-A619E38CD1DB}" dt="2021-08-15T18:28:48.662" v="5" actId="20577"/>
      <pc:docMkLst>
        <pc:docMk/>
      </pc:docMkLst>
      <pc:sldChg chg="modSp">
        <pc:chgData name="Sam Carter" userId="S::deputyhead@whitleyabbey-pri.coventry.sch.uk::3d36f797-5fae-40a5-93b2-d3584bbe0430" providerId="AD" clId="Web-{BB291324-B385-5FF4-5F4F-A619E38CD1DB}" dt="2021-08-15T18:28:48.662" v="5" actId="20577"/>
        <pc:sldMkLst>
          <pc:docMk/>
          <pc:sldMk cId="614343457" sldId="274"/>
        </pc:sldMkLst>
        <pc:spChg chg="mod">
          <ac:chgData name="Sam Carter" userId="S::deputyhead@whitleyabbey-pri.coventry.sch.uk::3d36f797-5fae-40a5-93b2-d3584bbe0430" providerId="AD" clId="Web-{BB291324-B385-5FF4-5F4F-A619E38CD1DB}" dt="2021-08-15T18:28:48.662" v="5" actId="20577"/>
          <ac:spMkLst>
            <pc:docMk/>
            <pc:sldMk cId="614343457" sldId="274"/>
            <ac:spMk id="7" creationId="{3255FF3C-7F98-409B-8A03-8F089EF2AEF7}"/>
          </ac:spMkLst>
        </pc:spChg>
      </pc:sldChg>
    </pc:docChg>
  </pc:docChgLst>
  <pc:docChgLst>
    <pc:chgData name="Sam Carter" userId="S::deputyhead@whitleyabbey-pri.coventry.sch.uk::3d36f797-5fae-40a5-93b2-d3584bbe0430" providerId="AD" clId="Web-{EF0BB4BC-F559-1911-A528-19BEBE753AD2}"/>
    <pc:docChg chg="modSld">
      <pc:chgData name="Sam Carter" userId="S::deputyhead@whitleyabbey-pri.coventry.sch.uk::3d36f797-5fae-40a5-93b2-d3584bbe0430" providerId="AD" clId="Web-{EF0BB4BC-F559-1911-A528-19BEBE753AD2}" dt="2021-08-15T18:06:03.009" v="24" actId="20577"/>
      <pc:docMkLst>
        <pc:docMk/>
      </pc:docMkLst>
      <pc:sldChg chg="modSp">
        <pc:chgData name="Sam Carter" userId="S::deputyhead@whitleyabbey-pri.coventry.sch.uk::3d36f797-5fae-40a5-93b2-d3584bbe0430" providerId="AD" clId="Web-{EF0BB4BC-F559-1911-A528-19BEBE753AD2}" dt="2021-08-15T18:05:52.571" v="22" actId="20577"/>
        <pc:sldMkLst>
          <pc:docMk/>
          <pc:sldMk cId="751070842" sldId="271"/>
        </pc:sldMkLst>
        <pc:spChg chg="mod">
          <ac:chgData name="Sam Carter" userId="S::deputyhead@whitleyabbey-pri.coventry.sch.uk::3d36f797-5fae-40a5-93b2-d3584bbe0430" providerId="AD" clId="Web-{EF0BB4BC-F559-1911-A528-19BEBE753AD2}" dt="2021-08-15T18:05:52.571" v="22" actId="20577"/>
          <ac:spMkLst>
            <pc:docMk/>
            <pc:sldMk cId="751070842" sldId="271"/>
            <ac:spMk id="7" creationId="{3255FF3C-7F98-409B-8A03-8F089EF2AEF7}"/>
          </ac:spMkLst>
        </pc:spChg>
      </pc:sldChg>
      <pc:sldChg chg="modSp">
        <pc:chgData name="Sam Carter" userId="S::deputyhead@whitleyabbey-pri.coventry.sch.uk::3d36f797-5fae-40a5-93b2-d3584bbe0430" providerId="AD" clId="Web-{EF0BB4BC-F559-1911-A528-19BEBE753AD2}" dt="2021-08-15T18:05:57.369" v="23" actId="20577"/>
        <pc:sldMkLst>
          <pc:docMk/>
          <pc:sldMk cId="3557737995" sldId="273"/>
        </pc:sldMkLst>
        <pc:spChg chg="mod">
          <ac:chgData name="Sam Carter" userId="S::deputyhead@whitleyabbey-pri.coventry.sch.uk::3d36f797-5fae-40a5-93b2-d3584bbe0430" providerId="AD" clId="Web-{EF0BB4BC-F559-1911-A528-19BEBE753AD2}" dt="2021-08-15T18:05:57.369" v="23" actId="20577"/>
          <ac:spMkLst>
            <pc:docMk/>
            <pc:sldMk cId="3557737995" sldId="273"/>
            <ac:spMk id="7" creationId="{3255FF3C-7F98-409B-8A03-8F089EF2AEF7}"/>
          </ac:spMkLst>
        </pc:spChg>
        <pc:spChg chg="mod">
          <ac:chgData name="Sam Carter" userId="S::deputyhead@whitleyabbey-pri.coventry.sch.uk::3d36f797-5fae-40a5-93b2-d3584bbe0430" providerId="AD" clId="Web-{EF0BB4BC-F559-1911-A528-19BEBE753AD2}" dt="2021-08-15T18:05:19.288" v="20" actId="1076"/>
          <ac:spMkLst>
            <pc:docMk/>
            <pc:sldMk cId="3557737995" sldId="273"/>
            <ac:spMk id="15" creationId="{F7875651-BB13-43BD-9C10-3BEA3C9ADE5F}"/>
          </ac:spMkLst>
        </pc:spChg>
        <pc:picChg chg="mod">
          <ac:chgData name="Sam Carter" userId="S::deputyhead@whitleyabbey-pri.coventry.sch.uk::3d36f797-5fae-40a5-93b2-d3584bbe0430" providerId="AD" clId="Web-{EF0BB4BC-F559-1911-A528-19BEBE753AD2}" dt="2021-08-15T18:04:22.848" v="3" actId="1076"/>
          <ac:picMkLst>
            <pc:docMk/>
            <pc:sldMk cId="3557737995" sldId="273"/>
            <ac:picMk id="13" creationId="{A0557F10-F591-48CD-BDB1-927DB665BC72}"/>
          </ac:picMkLst>
        </pc:picChg>
        <pc:picChg chg="mod">
          <ac:chgData name="Sam Carter" userId="S::deputyhead@whitleyabbey-pri.coventry.sch.uk::3d36f797-5fae-40a5-93b2-d3584bbe0430" providerId="AD" clId="Web-{EF0BB4BC-F559-1911-A528-19BEBE753AD2}" dt="2021-08-15T18:05:11.397" v="17" actId="1076"/>
          <ac:picMkLst>
            <pc:docMk/>
            <pc:sldMk cId="3557737995" sldId="273"/>
            <ac:picMk id="18" creationId="{DB4ADBF6-3B49-4BF6-B82D-0CC6B4A2CE5B}"/>
          </ac:picMkLst>
        </pc:picChg>
        <pc:picChg chg="mod">
          <ac:chgData name="Sam Carter" userId="S::deputyhead@whitleyabbey-pri.coventry.sch.uk::3d36f797-5fae-40a5-93b2-d3584bbe0430" providerId="AD" clId="Web-{EF0BB4BC-F559-1911-A528-19BEBE753AD2}" dt="2021-08-15T18:05:16.194" v="19" actId="1076"/>
          <ac:picMkLst>
            <pc:docMk/>
            <pc:sldMk cId="3557737995" sldId="273"/>
            <ac:picMk id="21" creationId="{0C819F67-472E-4742-A856-68371C0D3408}"/>
          </ac:picMkLst>
        </pc:picChg>
        <pc:picChg chg="mod">
          <ac:chgData name="Sam Carter" userId="S::deputyhead@whitleyabbey-pri.coventry.sch.uk::3d36f797-5fae-40a5-93b2-d3584bbe0430" providerId="AD" clId="Web-{EF0BB4BC-F559-1911-A528-19BEBE753AD2}" dt="2021-08-15T18:05:14.476" v="18" actId="1076"/>
          <ac:picMkLst>
            <pc:docMk/>
            <pc:sldMk cId="3557737995" sldId="273"/>
            <ac:picMk id="23" creationId="{D39F5813-500C-4F98-823C-95E6431C882F}"/>
          </ac:picMkLst>
        </pc:picChg>
        <pc:picChg chg="mod">
          <ac:chgData name="Sam Carter" userId="S::deputyhead@whitleyabbey-pri.coventry.sch.uk::3d36f797-5fae-40a5-93b2-d3584bbe0430" providerId="AD" clId="Web-{EF0BB4BC-F559-1911-A528-19BEBE753AD2}" dt="2021-08-15T18:05:20.835" v="21" actId="1076"/>
          <ac:picMkLst>
            <pc:docMk/>
            <pc:sldMk cId="3557737995" sldId="273"/>
            <ac:picMk id="25" creationId="{2AD13169-4E7C-47F4-B756-3D17BAB0C2BC}"/>
          </ac:picMkLst>
        </pc:picChg>
      </pc:sldChg>
      <pc:sldChg chg="addSp delSp modSp">
        <pc:chgData name="Sam Carter" userId="S::deputyhead@whitleyabbey-pri.coventry.sch.uk::3d36f797-5fae-40a5-93b2-d3584bbe0430" providerId="AD" clId="Web-{EF0BB4BC-F559-1911-A528-19BEBE753AD2}" dt="2021-08-15T18:06:03.009" v="24" actId="20577"/>
        <pc:sldMkLst>
          <pc:docMk/>
          <pc:sldMk cId="614343457" sldId="274"/>
        </pc:sldMkLst>
        <pc:spChg chg="mod">
          <ac:chgData name="Sam Carter" userId="S::deputyhead@whitleyabbey-pri.coventry.sch.uk::3d36f797-5fae-40a5-93b2-d3584bbe0430" providerId="AD" clId="Web-{EF0BB4BC-F559-1911-A528-19BEBE753AD2}" dt="2021-08-15T18:06:03.009" v="24" actId="20577"/>
          <ac:spMkLst>
            <pc:docMk/>
            <pc:sldMk cId="614343457" sldId="274"/>
            <ac:spMk id="7" creationId="{3255FF3C-7F98-409B-8A03-8F089EF2AEF7}"/>
          </ac:spMkLst>
        </pc:spChg>
        <pc:graphicFrameChg chg="add">
          <ac:chgData name="Sam Carter" userId="S::deputyhead@whitleyabbey-pri.coventry.sch.uk::3d36f797-5fae-40a5-93b2-d3584bbe0430" providerId="AD" clId="Web-{EF0BB4BC-F559-1911-A528-19BEBE753AD2}" dt="2021-08-15T18:05:00.944" v="8"/>
          <ac:graphicFrameMkLst>
            <pc:docMk/>
            <pc:sldMk cId="614343457" sldId="274"/>
            <ac:graphicFrameMk id="2" creationId="{591ACA10-7969-455B-AA9C-6286BC55B858}"/>
          </ac:graphicFrameMkLst>
        </pc:graphicFrameChg>
        <pc:graphicFrameChg chg="del mod modGraphic">
          <ac:chgData name="Sam Carter" userId="S::deputyhead@whitleyabbey-pri.coventry.sch.uk::3d36f797-5fae-40a5-93b2-d3584bbe0430" providerId="AD" clId="Web-{EF0BB4BC-F559-1911-A528-19BEBE753AD2}" dt="2021-08-15T18:04:59.600" v="7"/>
          <ac:graphicFrameMkLst>
            <pc:docMk/>
            <pc:sldMk cId="614343457" sldId="274"/>
            <ac:graphicFrameMk id="29" creationId="{72D9903D-F858-4368-8472-66CD0125CB97}"/>
          </ac:graphicFrameMkLst>
        </pc:graphicFrameChg>
        <pc:picChg chg="del">
          <ac:chgData name="Sam Carter" userId="S::deputyhead@whitleyabbey-pri.coventry.sch.uk::3d36f797-5fae-40a5-93b2-d3584bbe0430" providerId="AD" clId="Web-{EF0BB4BC-F559-1911-A528-19BEBE753AD2}" dt="2021-08-15T18:05:06.350" v="14"/>
          <ac:picMkLst>
            <pc:docMk/>
            <pc:sldMk cId="614343457" sldId="274"/>
            <ac:picMk id="4" creationId="{98F1A53E-8071-4F28-AE66-39F5C6EC9663}"/>
          </ac:picMkLst>
        </pc:picChg>
        <pc:picChg chg="del">
          <ac:chgData name="Sam Carter" userId="S::deputyhead@whitleyabbey-pri.coventry.sch.uk::3d36f797-5fae-40a5-93b2-d3584bbe0430" providerId="AD" clId="Web-{EF0BB4BC-F559-1911-A528-19BEBE753AD2}" dt="2021-08-15T18:05:04.803" v="11"/>
          <ac:picMkLst>
            <pc:docMk/>
            <pc:sldMk cId="614343457" sldId="274"/>
            <ac:picMk id="8" creationId="{0341FD3B-434B-411E-94A3-BE898DF34847}"/>
          </ac:picMkLst>
        </pc:picChg>
        <pc:picChg chg="del">
          <ac:chgData name="Sam Carter" userId="S::deputyhead@whitleyabbey-pri.coventry.sch.uk::3d36f797-5fae-40a5-93b2-d3584bbe0430" providerId="AD" clId="Web-{EF0BB4BC-F559-1911-A528-19BEBE753AD2}" dt="2021-08-15T18:05:05.897" v="13"/>
          <ac:picMkLst>
            <pc:docMk/>
            <pc:sldMk cId="614343457" sldId="274"/>
            <ac:picMk id="9" creationId="{742CEFBD-F951-40EB-BE98-4400535346B9}"/>
          </ac:picMkLst>
        </pc:picChg>
        <pc:picChg chg="del">
          <ac:chgData name="Sam Carter" userId="S::deputyhead@whitleyabbey-pri.coventry.sch.uk::3d36f797-5fae-40a5-93b2-d3584bbe0430" providerId="AD" clId="Web-{EF0BB4BC-F559-1911-A528-19BEBE753AD2}" dt="2021-08-15T18:05:05.413" v="12"/>
          <ac:picMkLst>
            <pc:docMk/>
            <pc:sldMk cId="614343457" sldId="274"/>
            <ac:picMk id="11" creationId="{A675AE6A-3FA1-40B0-A61F-80B6405E7170}"/>
          </ac:picMkLst>
        </pc:picChg>
        <pc:picChg chg="del">
          <ac:chgData name="Sam Carter" userId="S::deputyhead@whitleyabbey-pri.coventry.sch.uk::3d36f797-5fae-40a5-93b2-d3584bbe0430" providerId="AD" clId="Web-{EF0BB4BC-F559-1911-A528-19BEBE753AD2}" dt="2021-08-15T18:05:03.631" v="9"/>
          <ac:picMkLst>
            <pc:docMk/>
            <pc:sldMk cId="614343457" sldId="274"/>
            <ac:picMk id="12" creationId="{16A03645-FAF5-465B-969E-AEBA56DE9928}"/>
          </ac:picMkLst>
        </pc:picChg>
        <pc:picChg chg="del">
          <ac:chgData name="Sam Carter" userId="S::deputyhead@whitleyabbey-pri.coventry.sch.uk::3d36f797-5fae-40a5-93b2-d3584bbe0430" providerId="AD" clId="Web-{EF0BB4BC-F559-1911-A528-19BEBE753AD2}" dt="2021-08-15T18:05:06.866" v="15"/>
          <ac:picMkLst>
            <pc:docMk/>
            <pc:sldMk cId="614343457" sldId="274"/>
            <ac:picMk id="14" creationId="{A732708D-342F-46F8-B47B-5D4589AB56F5}"/>
          </ac:picMkLst>
        </pc:picChg>
        <pc:picChg chg="del mod">
          <ac:chgData name="Sam Carter" userId="S::deputyhead@whitleyabbey-pri.coventry.sch.uk::3d36f797-5fae-40a5-93b2-d3584bbe0430" providerId="AD" clId="Web-{EF0BB4BC-F559-1911-A528-19BEBE753AD2}" dt="2021-08-15T18:05:07.444" v="16"/>
          <ac:picMkLst>
            <pc:docMk/>
            <pc:sldMk cId="614343457" sldId="274"/>
            <ac:picMk id="16" creationId="{A08E4EAA-7862-4088-8242-4EF7905023EB}"/>
          </ac:picMkLst>
        </pc:picChg>
        <pc:picChg chg="del">
          <ac:chgData name="Sam Carter" userId="S::deputyhead@whitleyabbey-pri.coventry.sch.uk::3d36f797-5fae-40a5-93b2-d3584bbe0430" providerId="AD" clId="Web-{EF0BB4BC-F559-1911-A528-19BEBE753AD2}" dt="2021-08-15T18:05:04.272" v="10"/>
          <ac:picMkLst>
            <pc:docMk/>
            <pc:sldMk cId="614343457" sldId="274"/>
            <ac:picMk id="20" creationId="{CABE965F-FA5F-48AE-A662-63F2325BA80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E5B54-1DC5-4ADF-BFE2-182BE4D07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1AA0D-8BAA-48D3-A3CE-E9DB00BF8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10472-87F8-40BD-AF55-AC3ACDC4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5D671-E6A4-4D22-80FD-4BD38DA9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7F417-DA4B-40B1-879B-B50BC846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07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F2FD-9D7B-49AE-AE68-DC14095D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7A88D-9A42-4A5A-A42F-24156F758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CA0D1-06C0-4428-9CCB-EF4FED268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3D957-D040-49A6-815A-50A726AE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B7C5F-4C3E-43EB-BEC9-95048692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02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DC32A6-32D6-4C5A-9DAF-644F10872D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5EB67F-13B4-486E-8AED-1992ED196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59346-A06B-439E-9DE2-43629652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9069A-9A45-4FF6-B800-FEDB63170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59B1A-163C-4A35-8331-2A0EAF70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5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1FCB-687E-42E0-A463-35181237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E2B3A-C2AB-4DED-B71C-EEA60357F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8EC36-05FB-496A-98EC-73839A778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46596-1691-4CED-B3B9-FEBFE540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315A3-627A-4FCD-B993-8A90773D1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94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8D597-DDCE-40DA-B241-07BFEB5D3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F5858-BF0A-4FB2-B1B6-1405AFF2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A3B74-F902-463C-B1A5-826E358E5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598F5-8388-4731-8694-1E1AFF47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82D74-2F3D-4C75-AA5D-F0C1B423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23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6A98B-9BDA-4763-B382-5D40F117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5F6BA-7088-4BF9-81AE-D22FA90F2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75014-569A-43E4-B7E0-02C04C647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502B8-5606-4276-8E68-8121411B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78E60-2163-4F11-BBC0-8AB5620B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C0FF5-0050-4034-8C66-841DE61C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91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E45FC-9446-41C0-AB00-576406F0B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80798-B79F-41B3-9E09-499B694C6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1F724-E185-40F8-87B7-9A7D17F77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C692F-31F0-44B0-B944-A41A073B7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F2CEB-18BC-44BE-B502-398E99D499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13C9DA-5D20-4CB6-A8C7-432031A3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DD673B-5C02-44CD-B62D-47F8ED1D0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0E98FD-F4B2-45FF-BB00-53C9AAD9A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5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AD090-B247-44CE-95CE-08DB5149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C5EA0-9FBA-40DF-8533-23A39B29C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DCD982-C2AF-4480-9DCE-B29A18944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1131BF-E153-46BD-AF49-BF710225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2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892AEF-3860-42B6-B161-E9C8118A9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E193C8-363A-436D-B4F6-3D5FCDBBF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A4017-DB77-49BB-8310-78BE2C142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55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8B86-9601-459F-9425-52488DBE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26F21-9E69-4BE7-A484-B43B92399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BF5A8-D12C-4462-9A7E-475B01390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2436-F779-4C39-A698-38C8AD5A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96363-92F9-472C-98CE-E908F6C88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993C2-0DAA-4AA1-8556-0D15E80F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84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417B-A53C-4601-8602-CED2763E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DC5BF2-02FE-48AB-A992-2C5510AC9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383EB3-240B-4EF5-A09C-5473996F6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0E13E-1EAA-43F6-A0D4-38C25F1A6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4991B-8684-4F5D-9EE1-4104036B879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388FD-565F-48F2-9323-1D276EA3A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75146-872F-4CD1-BBFF-2D0E900C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31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60EB6-0400-4166-88B0-22F947408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B7371-4D4D-426A-B2B7-246CE1542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FB793-C442-480A-8886-5C39EEF675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4991B-8684-4F5D-9EE1-4104036B8792}" type="datetimeFigureOut">
              <a:rPr lang="en-GB" smtClean="0"/>
              <a:t>15/08/2021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A232A-F0A1-4642-918E-CCB076F04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2CD25-03DC-4C74-A0D4-CB5044FB8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6AA0B-B858-4849-A119-6EC40F460A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17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3BAB68-E59E-4A32-B65D-FD4B1E50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2" name="Picture 1" descr="1 NEW LOGO">
            <a:extLst>
              <a:ext uri="{FF2B5EF4-FFF2-40B4-BE49-F238E27FC236}">
                <a16:creationId xmlns:a16="http://schemas.microsoft.com/office/drawing/2014/main" id="{427DA2F0-93AC-480D-A70B-AECC73D2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-9525"/>
            <a:ext cx="11430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55FF3C-7F98-409B-8A03-8F089EF2A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177" y="21968"/>
            <a:ext cx="470968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Whitley Abbey Primary School</a:t>
            </a:r>
            <a:endParaRPr kumimoji="0" lang="en-GB" altLang="en-US" sz="10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 in Hand We Learn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>
              <a:solidFill>
                <a:srgbClr val="70AD47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effectLst/>
                <a:latin typeface="Calibri"/>
                <a:cs typeface="Times New Roman"/>
              </a:rPr>
              <a:t>Knowledge Organiser -</a:t>
            </a:r>
            <a:r>
              <a:rPr lang="en-US" altLang="en-US" sz="1600" b="1">
                <a:latin typeface="Calibri"/>
                <a:cs typeface="Times New Roman"/>
              </a:rPr>
              <a:t>  DT 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effectLst/>
                <a:latin typeface="Calibri"/>
                <a:cs typeface="Times New Roman"/>
              </a:rPr>
              <a:t>-</a:t>
            </a:r>
            <a:r>
              <a:rPr lang="en-US" altLang="en-US" sz="1600" b="1">
                <a:latin typeface="Calibri"/>
                <a:cs typeface="Times New Roman"/>
              </a:rPr>
              <a:t>   Key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effectLst/>
                <a:latin typeface="Calibri"/>
                <a:cs typeface="Times New Roman"/>
              </a:rPr>
              <a:t> stage 1</a:t>
            </a:r>
            <a:endParaRPr kumimoji="0" lang="en-US" altLang="en-US" sz="2000" b="0" i="0" u="none" strike="noStrike" cap="none" normalizeH="0" baseline="0">
              <a:ln>
                <a:noFill/>
              </a:ln>
              <a:effectLst/>
              <a:latin typeface="Calibri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A17D86-482E-4CB4-A336-5109683D13D1}"/>
              </a:ext>
            </a:extLst>
          </p:cNvPr>
          <p:cNvSpPr txBox="1"/>
          <p:nvPr/>
        </p:nvSpPr>
        <p:spPr>
          <a:xfrm>
            <a:off x="4438650" y="1714500"/>
            <a:ext cx="2743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800"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5804BF-BBC1-4724-8291-F5F390B4B03A}"/>
              </a:ext>
            </a:extLst>
          </p:cNvPr>
          <p:cNvSpPr txBox="1"/>
          <p:nvPr/>
        </p:nvSpPr>
        <p:spPr>
          <a:xfrm>
            <a:off x="6280219" y="6403011"/>
            <a:ext cx="17055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GB" b="1">
              <a:cs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C6776B-0EB1-4C5A-B584-5EE595C83604}"/>
              </a:ext>
            </a:extLst>
          </p:cNvPr>
          <p:cNvSpPr txBox="1"/>
          <p:nvPr/>
        </p:nvSpPr>
        <p:spPr>
          <a:xfrm>
            <a:off x="9575869" y="1640511"/>
            <a:ext cx="17055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>
                <a:cs typeface="Calibri"/>
              </a:rPr>
              <a:t>View Finder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72D9903D-F858-4368-8472-66CD0125C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527408"/>
              </p:ext>
            </p:extLst>
          </p:nvPr>
        </p:nvGraphicFramePr>
        <p:xfrm>
          <a:off x="257175" y="951547"/>
          <a:ext cx="2998072" cy="2729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072">
                  <a:extLst>
                    <a:ext uri="{9D8B030D-6E8A-4147-A177-3AD203B41FA5}">
                      <a16:colId xmlns:a16="http://schemas.microsoft.com/office/drawing/2014/main" val="1449688955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fontAlgn="base"/>
                      <a:r>
                        <a:rPr lang="en-GB" sz="1600">
                          <a:effectLst/>
                        </a:rPr>
                        <a:t>Key Vocabulary ​</a:t>
                      </a:r>
                      <a:endParaRPr lang="en-GB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34529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base"/>
                      <a:r>
                        <a:rPr lang="en-GB" sz="1200">
                          <a:effectLst/>
                        </a:rPr>
                        <a:t>Evaluate - </a:t>
                      </a:r>
                      <a:r>
                        <a:rPr lang="en-GB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is a test used to compare an object against requirements and specifications.</a:t>
                      </a:r>
                      <a:endParaRPr lang="en-GB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20612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fontAlgn="base"/>
                      <a:r>
                        <a:rPr lang="en-GB" sz="1200">
                          <a:effectLst/>
                        </a:rPr>
                        <a:t>Product - </a:t>
                      </a:r>
                      <a:r>
                        <a:rPr lang="en-GB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article or substance that is manufactured or refined for sale.</a:t>
                      </a:r>
                      <a:endParaRPr lang="en-GB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84952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fontAlgn="base"/>
                      <a:r>
                        <a:rPr lang="en-GB" sz="1200">
                          <a:effectLst/>
                        </a:rPr>
                        <a:t>Design -</a:t>
                      </a:r>
                      <a:r>
                        <a:rPr lang="en-GB" sz="1000">
                          <a:effectLst/>
                        </a:rPr>
                        <a:t> </a:t>
                      </a:r>
                      <a:r>
                        <a:rPr lang="en-GB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plan or drawing produced to show the look and function or workings of a building, garment, or other object before it is made.</a:t>
                      </a:r>
                      <a:endParaRPr lang="en-GB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08401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0" i="1" u="none" strike="noStrike" noProof="0">
                          <a:effectLst/>
                          <a:latin typeface="Calibri"/>
                        </a:rPr>
                        <a:t>Ornamentation - </a:t>
                      </a:r>
                      <a:r>
                        <a:rPr lang="en-GB" sz="1200" b="0" i="0" u="none" strike="noStrike" noProof="0">
                          <a:effectLst/>
                        </a:rPr>
                        <a:t>decorative elements added to something to enhance its appearance.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336877"/>
                  </a:ext>
                </a:extLst>
              </a:tr>
            </a:tbl>
          </a:graphicData>
        </a:graphic>
      </p:graphicFrame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0341FD3B-434B-411E-94A3-BE898DF34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847" y="173729"/>
            <a:ext cx="3152775" cy="4457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8E4EAA-7862-4088-8242-4EF790502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73" y="5347539"/>
            <a:ext cx="825721" cy="1229198"/>
          </a:xfrm>
          <a:prstGeom prst="rect">
            <a:avLst/>
          </a:prstGeom>
        </p:spPr>
      </p:pic>
      <p:pic>
        <p:nvPicPr>
          <p:cNvPr id="20" name="Picture 19" descr="A picture containing circle&#10;&#10;Description automatically generated">
            <a:extLst>
              <a:ext uri="{FF2B5EF4-FFF2-40B4-BE49-F238E27FC236}">
                <a16:creationId xmlns:a16="http://schemas.microsoft.com/office/drawing/2014/main" id="{CABE965F-FA5F-48AE-A662-63F2325BA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1445" y="1343420"/>
            <a:ext cx="4709688" cy="3095457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8F1A53E-8071-4F28-AE66-39F5C6EC96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7599" y="4891403"/>
            <a:ext cx="2462679" cy="1685334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742CEFBD-F951-40EB-BE98-4400535346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8423" y="4880463"/>
            <a:ext cx="2305420" cy="1796045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675AE6A-3FA1-40B0-A61F-80B6405E71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5123" y="4880463"/>
            <a:ext cx="2277312" cy="1707214"/>
          </a:xfrm>
          <a:prstGeom prst="rect">
            <a:avLst/>
          </a:prstGeom>
        </p:spPr>
      </p:pic>
      <p:pic>
        <p:nvPicPr>
          <p:cNvPr id="14" name="Picture 13" descr="Diagram, timeline&#10;&#10;Description automatically generated">
            <a:extLst>
              <a:ext uri="{FF2B5EF4-FFF2-40B4-BE49-F238E27FC236}">
                <a16:creationId xmlns:a16="http://schemas.microsoft.com/office/drawing/2014/main" id="{A732708D-342F-46F8-B47B-5D4589AB56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9856" y="5172322"/>
            <a:ext cx="2128359" cy="1523098"/>
          </a:xfrm>
          <a:prstGeom prst="rect">
            <a:avLst/>
          </a:prstGeom>
        </p:spPr>
      </p:pic>
      <p:pic>
        <p:nvPicPr>
          <p:cNvPr id="5" name="Picture 4" descr="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E70C0644-8DB4-4F1D-B43F-EECF677263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03" y="3779115"/>
            <a:ext cx="2541401" cy="13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7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3BAB68-E59E-4A32-B65D-FD4B1E50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2" name="Picture 1" descr="1 NEW LOGO">
            <a:extLst>
              <a:ext uri="{FF2B5EF4-FFF2-40B4-BE49-F238E27FC236}">
                <a16:creationId xmlns:a16="http://schemas.microsoft.com/office/drawing/2014/main" id="{427DA2F0-93AC-480D-A70B-AECC73D2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-9525"/>
            <a:ext cx="11430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55FF3C-7F98-409B-8A03-8F089EF2A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177" y="21968"/>
            <a:ext cx="470968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Whitley Abbey Primary School</a:t>
            </a:r>
            <a:endParaRPr kumimoji="0" lang="en-GB" altLang="en-US" sz="10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 in Hand We Learn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>
              <a:solidFill>
                <a:srgbClr val="70AD47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effectLst/>
                <a:latin typeface="Calibri"/>
                <a:cs typeface="Times New Roman"/>
              </a:rPr>
              <a:t>Knowledge Organiser -</a:t>
            </a:r>
            <a:r>
              <a:rPr lang="en-US" altLang="en-US" sz="1600" b="1">
                <a:latin typeface="Calibri"/>
                <a:cs typeface="Times New Roman"/>
              </a:rPr>
              <a:t>  DT 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effectLst/>
                <a:latin typeface="Calibri"/>
                <a:cs typeface="Times New Roman"/>
              </a:rPr>
              <a:t>-</a:t>
            </a:r>
            <a:r>
              <a:rPr lang="en-US" altLang="en-US" sz="1600" b="1">
                <a:latin typeface="Calibri"/>
                <a:cs typeface="Times New Roman"/>
              </a:rPr>
              <a:t>   Lower Key Stage 2</a:t>
            </a:r>
            <a:endParaRPr kumimoji="0" lang="en-US" altLang="en-US" sz="2000" b="0" i="0" u="none" strike="noStrike" cap="none" normalizeH="0" baseline="0">
              <a:ln>
                <a:noFill/>
              </a:ln>
              <a:effectLst/>
              <a:latin typeface="Calibri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A17D86-482E-4CB4-A336-5109683D13D1}"/>
              </a:ext>
            </a:extLst>
          </p:cNvPr>
          <p:cNvSpPr txBox="1"/>
          <p:nvPr/>
        </p:nvSpPr>
        <p:spPr>
          <a:xfrm>
            <a:off x="4438650" y="1714500"/>
            <a:ext cx="2743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800"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5804BF-BBC1-4724-8291-F5F390B4B03A}"/>
              </a:ext>
            </a:extLst>
          </p:cNvPr>
          <p:cNvSpPr txBox="1"/>
          <p:nvPr/>
        </p:nvSpPr>
        <p:spPr>
          <a:xfrm>
            <a:off x="6280219" y="6403011"/>
            <a:ext cx="17055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GB" b="1">
              <a:cs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C6776B-0EB1-4C5A-B584-5EE595C83604}"/>
              </a:ext>
            </a:extLst>
          </p:cNvPr>
          <p:cNvSpPr txBox="1"/>
          <p:nvPr/>
        </p:nvSpPr>
        <p:spPr>
          <a:xfrm>
            <a:off x="9575869" y="1640511"/>
            <a:ext cx="17055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>
                <a:cs typeface="Calibri"/>
              </a:rPr>
              <a:t>View Finder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72D9903D-F858-4368-8472-66CD0125C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14450"/>
              </p:ext>
            </p:extLst>
          </p:nvPr>
        </p:nvGraphicFramePr>
        <p:xfrm>
          <a:off x="257175" y="951547"/>
          <a:ext cx="2998072" cy="3369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072">
                  <a:extLst>
                    <a:ext uri="{9D8B030D-6E8A-4147-A177-3AD203B41FA5}">
                      <a16:colId xmlns:a16="http://schemas.microsoft.com/office/drawing/2014/main" val="1449688955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fontAlgn="base"/>
                      <a:r>
                        <a:rPr lang="en-GB" sz="1600">
                          <a:effectLst/>
                        </a:rPr>
                        <a:t>Key Vocabulary ​</a:t>
                      </a:r>
                      <a:endParaRPr lang="en-GB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34529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base"/>
                      <a:r>
                        <a:rPr lang="en-GB" sz="1200">
                          <a:effectLst/>
                        </a:rPr>
                        <a:t>Evaluate - </a:t>
                      </a:r>
                      <a:r>
                        <a:rPr lang="en-GB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is a test used to compare an object against requirements and specifications.</a:t>
                      </a:r>
                      <a:endParaRPr lang="en-GB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20612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fontAlgn="base"/>
                      <a:r>
                        <a:rPr lang="en-GB" sz="1200">
                          <a:effectLst/>
                        </a:rPr>
                        <a:t>Product - </a:t>
                      </a:r>
                      <a:r>
                        <a:rPr lang="en-GB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article or substance that is manufactured or refined for sale.</a:t>
                      </a:r>
                      <a:endParaRPr lang="en-GB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84952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fontAlgn="base"/>
                      <a:r>
                        <a:rPr lang="en-GB" sz="1200">
                          <a:effectLst/>
                        </a:rPr>
                        <a:t>Design -</a:t>
                      </a:r>
                      <a:r>
                        <a:rPr lang="en-GB" sz="1000">
                          <a:effectLst/>
                        </a:rPr>
                        <a:t> </a:t>
                      </a:r>
                      <a:r>
                        <a:rPr lang="en-GB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plan or drawing produced to show the look and function or workings of a building, garment, or other object before it is made.</a:t>
                      </a:r>
                      <a:endParaRPr lang="en-GB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08401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0" i="1" u="none" strike="noStrike" noProof="0">
                          <a:effectLst/>
                          <a:latin typeface="Calibri"/>
                        </a:rPr>
                        <a:t>Ornamentation - </a:t>
                      </a:r>
                      <a:r>
                        <a:rPr lang="en-GB" sz="1200" b="0" i="0" u="none" strike="noStrike" noProof="0">
                          <a:effectLst/>
                        </a:rPr>
                        <a:t>decorative elements added to something to enhance its appearance.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33687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Aesthetics - </a:t>
                      </a:r>
                      <a:r>
                        <a:rPr lang="en-GB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the features that customers/users like and dislike about the sensual appearance of a product.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499344"/>
                  </a:ext>
                </a:extLst>
              </a:tr>
            </a:tbl>
          </a:graphicData>
        </a:graphic>
      </p:graphicFrame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0341FD3B-434B-411E-94A3-BE898DF34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847" y="173729"/>
            <a:ext cx="3152775" cy="4457700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E90FD73-1F48-4E68-8926-1FB1BD669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609" y="4787509"/>
            <a:ext cx="2271000" cy="2015452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A0557F10-F591-48CD-BDB1-927DB665B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688" y="1421923"/>
            <a:ext cx="3971925" cy="24902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875651-BB13-43BD-9C10-3BEA3C9ADE5F}"/>
              </a:ext>
            </a:extLst>
          </p:cNvPr>
          <p:cNvSpPr txBox="1"/>
          <p:nvPr/>
        </p:nvSpPr>
        <p:spPr>
          <a:xfrm>
            <a:off x="4855323" y="4002683"/>
            <a:ext cx="2127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Exploded diagram</a:t>
            </a:r>
          </a:p>
        </p:txBody>
      </p:sp>
      <p:pic>
        <p:nvPicPr>
          <p:cNvPr id="18" name="Picture 17" descr="A picture containing tool&#10;&#10;Description automatically generated">
            <a:extLst>
              <a:ext uri="{FF2B5EF4-FFF2-40B4-BE49-F238E27FC236}">
                <a16:creationId xmlns:a16="http://schemas.microsoft.com/office/drawing/2014/main" id="{DB4ADBF6-3B49-4BF6-B82D-0CC6B4A2CE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911" y="4989089"/>
            <a:ext cx="962025" cy="12096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819F67-472E-4742-A856-68371C0D34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4856" y="5428909"/>
            <a:ext cx="1281499" cy="1374052"/>
          </a:xfrm>
          <a:prstGeom prst="rect">
            <a:avLst/>
          </a:prstGeom>
        </p:spPr>
      </p:pic>
      <p:pic>
        <p:nvPicPr>
          <p:cNvPr id="23" name="Picture 22" descr="A picture containing transport, disk brake&#10;&#10;Description automatically generated">
            <a:extLst>
              <a:ext uri="{FF2B5EF4-FFF2-40B4-BE49-F238E27FC236}">
                <a16:creationId xmlns:a16="http://schemas.microsoft.com/office/drawing/2014/main" id="{D39F5813-500C-4F98-823C-95E6431C8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1822" y="4467678"/>
            <a:ext cx="2162175" cy="12668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AD13169-4E7C-47F4-B756-3D17BAB0C2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4952" y="3961306"/>
            <a:ext cx="1481082" cy="1136644"/>
          </a:xfrm>
          <a:prstGeom prst="rect">
            <a:avLst/>
          </a:prstGeom>
        </p:spPr>
      </p:pic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7219652-7EF6-47B7-B67E-24E10321EF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8309" y="5299017"/>
            <a:ext cx="6335300" cy="147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3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3BAB68-E59E-4A32-B65D-FD4B1E50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2" name="Picture 1" descr="1 NEW LOGO">
            <a:extLst>
              <a:ext uri="{FF2B5EF4-FFF2-40B4-BE49-F238E27FC236}">
                <a16:creationId xmlns:a16="http://schemas.microsoft.com/office/drawing/2014/main" id="{427DA2F0-93AC-480D-A70B-AECC73D2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-9525"/>
            <a:ext cx="1143000" cy="89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55FF3C-7F98-409B-8A03-8F089EF2A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177" y="21968"/>
            <a:ext cx="470968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Whitley Abbey Primary School</a:t>
            </a:r>
            <a:endParaRPr kumimoji="0" lang="en-GB" altLang="en-US" sz="10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70AD4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 in Hand We Learn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b="1">
              <a:solidFill>
                <a:srgbClr val="70AD47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1" i="0" u="none" strike="noStrike" cap="none" normalizeH="0" baseline="0">
                <a:ln>
                  <a:noFill/>
                </a:ln>
                <a:effectLst/>
                <a:latin typeface="Calibri"/>
                <a:cs typeface="Times New Roman"/>
              </a:rPr>
              <a:t>Knowledge Organiser -</a:t>
            </a:r>
            <a:r>
              <a:rPr lang="en-US" altLang="en-US" sz="1600" b="1">
                <a:latin typeface="Calibri"/>
                <a:cs typeface="Times New Roman"/>
              </a:rPr>
              <a:t>  DT 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effectLst/>
                <a:latin typeface="Calibri"/>
                <a:cs typeface="Times New Roman"/>
              </a:rPr>
              <a:t>-</a:t>
            </a:r>
            <a:r>
              <a:rPr lang="en-US" altLang="en-US" sz="1600" b="1">
                <a:latin typeface="Calibri"/>
                <a:cs typeface="Times New Roman"/>
              </a:rPr>
              <a:t>  Upper  Key</a:t>
            </a:r>
            <a:r>
              <a:rPr kumimoji="0" lang="en-US" altLang="en-US" sz="1600" b="1" i="0" u="none" strike="noStrike" cap="none" normalizeH="0" baseline="0">
                <a:ln>
                  <a:noFill/>
                </a:ln>
                <a:effectLst/>
                <a:latin typeface="Calibri"/>
                <a:cs typeface="Times New Roman"/>
              </a:rPr>
              <a:t> stage </a:t>
            </a:r>
            <a:r>
              <a:rPr lang="en-US" altLang="en-US" sz="1600" b="1">
                <a:latin typeface="Calibri"/>
                <a:cs typeface="Times New Roman"/>
              </a:rPr>
              <a:t>2</a:t>
            </a:r>
            <a:endParaRPr kumimoji="0" lang="en-US" altLang="en-US" sz="2000" b="0" i="0" u="none" strike="noStrike" cap="none" normalizeH="0" baseline="0">
              <a:ln>
                <a:noFill/>
              </a:ln>
              <a:effectLst/>
              <a:latin typeface="Calibri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A17D86-482E-4CB4-A336-5109683D13D1}"/>
              </a:ext>
            </a:extLst>
          </p:cNvPr>
          <p:cNvSpPr txBox="1"/>
          <p:nvPr/>
        </p:nvSpPr>
        <p:spPr>
          <a:xfrm>
            <a:off x="4438650" y="1714500"/>
            <a:ext cx="274320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800">
              <a:cs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75804BF-BBC1-4724-8291-F5F390B4B03A}"/>
              </a:ext>
            </a:extLst>
          </p:cNvPr>
          <p:cNvSpPr txBox="1"/>
          <p:nvPr/>
        </p:nvSpPr>
        <p:spPr>
          <a:xfrm>
            <a:off x="6280219" y="6403011"/>
            <a:ext cx="17055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GB" b="1">
              <a:cs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1ACA10-7969-455B-AA9C-6286BC55B8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243045"/>
              </p:ext>
            </p:extLst>
          </p:nvPr>
        </p:nvGraphicFramePr>
        <p:xfrm>
          <a:off x="257175" y="951547"/>
          <a:ext cx="2998072" cy="3369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8072">
                  <a:extLst>
                    <a:ext uri="{9D8B030D-6E8A-4147-A177-3AD203B41FA5}">
                      <a16:colId xmlns:a16="http://schemas.microsoft.com/office/drawing/2014/main" val="1449688955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fontAlgn="base"/>
                      <a:r>
                        <a:rPr lang="en-GB" sz="1600">
                          <a:effectLst/>
                        </a:rPr>
                        <a:t>Key Vocabulary ​</a:t>
                      </a:r>
                      <a:endParaRPr lang="en-GB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34529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fontAlgn="base"/>
                      <a:r>
                        <a:rPr lang="en-GB" sz="1200">
                          <a:effectLst/>
                        </a:rPr>
                        <a:t>Evaluate - </a:t>
                      </a:r>
                      <a:r>
                        <a:rPr lang="en-GB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is a test used to compare an object against requirements and specifications.</a:t>
                      </a:r>
                      <a:endParaRPr lang="en-GB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20612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fontAlgn="base"/>
                      <a:r>
                        <a:rPr lang="en-GB" sz="1200">
                          <a:effectLst/>
                        </a:rPr>
                        <a:t>Product - </a:t>
                      </a:r>
                      <a:r>
                        <a:rPr lang="en-GB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article or substance that is manufactured or refined for sale.</a:t>
                      </a:r>
                      <a:endParaRPr lang="en-GB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849526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fontAlgn="base"/>
                      <a:r>
                        <a:rPr lang="en-GB" sz="1200">
                          <a:effectLst/>
                        </a:rPr>
                        <a:t>Design -</a:t>
                      </a:r>
                      <a:r>
                        <a:rPr lang="en-GB" sz="1000">
                          <a:effectLst/>
                        </a:rPr>
                        <a:t> </a:t>
                      </a:r>
                      <a:r>
                        <a:rPr lang="en-GB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plan or drawing produced to show the look and function or workings of a building, garment, or other object before it is made.</a:t>
                      </a:r>
                      <a:endParaRPr lang="en-GB" sz="120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08401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b="0" i="1" u="none" strike="noStrike" noProof="0">
                          <a:effectLst/>
                          <a:latin typeface="Calibri"/>
                        </a:rPr>
                        <a:t>Ornamentation - </a:t>
                      </a:r>
                      <a:r>
                        <a:rPr lang="en-GB" sz="1200" b="0" i="0" u="none" strike="noStrike" noProof="0">
                          <a:effectLst/>
                        </a:rPr>
                        <a:t>decorative elements added to something to enhance its appearance.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33687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Aesthetics - </a:t>
                      </a:r>
                      <a:r>
                        <a:rPr lang="en-GB" sz="12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the features that customers/users like and dislike about the sensual appearance of a product.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499344"/>
                  </a:ext>
                </a:extLst>
              </a:tr>
            </a:tbl>
          </a:graphicData>
        </a:graphic>
      </p:graphicFrame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9040F37-6E8D-4F20-AD83-0E0CA24E7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5" y="4662471"/>
            <a:ext cx="2998072" cy="1768794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97DA318-6BDC-4A50-9E93-03EFCBAEC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910" y="1292495"/>
            <a:ext cx="3393109" cy="3538825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E3115CBA-263C-4B6A-9AD5-56853AEBD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0376" y="79685"/>
            <a:ext cx="3155129" cy="4053360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9E4D8F4-D009-40EA-B10C-BD280603A1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5177" y="4662471"/>
            <a:ext cx="2676525" cy="2066925"/>
          </a:xfrm>
          <a:prstGeom prst="rect">
            <a:avLst/>
          </a:prstGeom>
        </p:spPr>
      </p:pic>
      <p:pic>
        <p:nvPicPr>
          <p:cNvPr id="15" name="Picture 1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866C6EF2-92B2-4A02-A46A-049C101109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6738" y="1925206"/>
            <a:ext cx="1787588" cy="4662471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42B737CD-CCD7-45D0-AC2B-B3AD6FC3CD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5240" y="3042246"/>
            <a:ext cx="3148008" cy="35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43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6C89FA3DDEAE45ACED243FE86E40F8" ma:contentTypeVersion="16" ma:contentTypeDescription="Create a new document." ma:contentTypeScope="" ma:versionID="bbc5d9b8b6f8b6c9cefcf6e00f9d9999">
  <xsd:schema xmlns:xsd="http://www.w3.org/2001/XMLSchema" xmlns:xs="http://www.w3.org/2001/XMLSchema" xmlns:p="http://schemas.microsoft.com/office/2006/metadata/properties" xmlns:ns2="3ccbfa7f-414e-40d8-87f4-85f6da1af30c" xmlns:ns3="419d6034-c604-458b-9621-517fbd18cbf9" targetNamespace="http://schemas.microsoft.com/office/2006/metadata/properties" ma:root="true" ma:fieldsID="7334a1213fe6fb2cf1590e73461f46ff" ns2:_="" ns3:_="">
    <xsd:import namespace="3ccbfa7f-414e-40d8-87f4-85f6da1af30c"/>
    <xsd:import namespace="419d6034-c604-458b-9621-517fbd18cb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cbfa7f-414e-40d8-87f4-85f6da1af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7ca82e4-9e31-4f90-8480-bdafc622e8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9d6034-c604-458b-9621-517fbd18cb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8ffa0fc-fb7e-4e62-af82-763ea43b2e3d}" ma:internalName="TaxCatchAll" ma:showField="CatchAllData" ma:web="419d6034-c604-458b-9621-517fbd18cb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ccbfa7f-414e-40d8-87f4-85f6da1af30c">
      <Terms xmlns="http://schemas.microsoft.com/office/infopath/2007/PartnerControls"/>
    </lcf76f155ced4ddcb4097134ff3c332f>
    <TaxCatchAll xmlns="419d6034-c604-458b-9621-517fbd18cbf9" xsi:nil="true"/>
    <SharedWithUsers xmlns="419d6034-c604-458b-9621-517fbd18cbf9">
      <UserInfo>
        <DisplayName>admin</DisplayName>
        <AccountId>114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FF8DEF-D278-4259-B7EB-E9355F6BA14C}"/>
</file>

<file path=customXml/itemProps2.xml><?xml version="1.0" encoding="utf-8"?>
<ds:datastoreItem xmlns:ds="http://schemas.openxmlformats.org/officeDocument/2006/customXml" ds:itemID="{5C49C3A4-F7AC-4B2B-A62D-A5E6DDA6FFC0}">
  <ds:schemaRefs>
    <ds:schemaRef ds:uri="525b55b1-7fe8-4068-ab5e-f0af62879a45"/>
    <ds:schemaRef ds:uri="b4586493-1413-4391-8981-bd36693bb5f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A65F3E3-23F9-40BA-893E-5D9700F51B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 Llewelyn</dc:creator>
  <cp:revision>1</cp:revision>
  <dcterms:created xsi:type="dcterms:W3CDTF">2021-07-29T09:13:06Z</dcterms:created>
  <dcterms:modified xsi:type="dcterms:W3CDTF">2021-08-15T18:29:14Z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0x010100C36C89FA3DDEAE45ACED243FE86E40F8</vt:lpwstr>
  </property>
  <property fmtid="{D5CDD505-2E9C-101B-9397-08002B2CF9AE}" pid="3" name="MediaServiceImageTags">
    <vt:lpwstr/>
  </property>
</Properties>
</file>