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5B54-1DC5-4ADF-BFE2-182BE4D07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1AA0D-8BAA-48D3-A3CE-E9DB00BF8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0472-87F8-40BD-AF55-AC3ACDC4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D671-E6A4-4D22-80FD-4BD38DA9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7F417-DA4B-40B1-879B-B50BC846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7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F2FD-9D7B-49AE-AE68-DC14095D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A88D-9A42-4A5A-A42F-24156F75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A0D1-06C0-4428-9CCB-EF4FED26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3D957-D040-49A6-815A-50A726A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C5F-4C3E-43EB-BEC9-95048692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C32A6-32D6-4C5A-9DAF-644F10872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EB67F-13B4-486E-8AED-1992ED19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9346-A06B-439E-9DE2-43629652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069A-9A45-4FF6-B800-FEDB6317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9B1A-163C-4A35-8331-2A0EAF70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1FCB-687E-42E0-A463-35181237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2B3A-C2AB-4DED-B71C-EEA60357F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EC36-05FB-496A-98EC-73839A77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6596-1691-4CED-B3B9-FEBFE540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15A3-627A-4FCD-B993-8A90773D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D597-DDCE-40DA-B241-07BFEB5D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F5858-BF0A-4FB2-B1B6-1405AFF2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3B74-F902-463C-B1A5-826E358E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98F5-8388-4731-8694-1E1AFF47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82D74-2F3D-4C75-AA5D-F0C1B423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3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A98B-9BDA-4763-B382-5D40F117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F6BA-7088-4BF9-81AE-D22FA90F2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5014-569A-43E4-B7E0-02C04C647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02B8-5606-4276-8E68-8121411B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8E60-2163-4F11-BBC0-8AB5620B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C0FF5-0050-4034-8C66-841DE61C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45FC-9446-41C0-AB00-576406F0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80798-B79F-41B3-9E09-499B694C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1F724-E185-40F8-87B7-9A7D17F7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C692F-31F0-44B0-B944-A41A073B7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2CEB-18BC-44BE-B502-398E99D49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C9DA-5D20-4CB6-A8C7-432031A3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D673B-5C02-44CD-B62D-47F8ED1D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E98FD-F4B2-45FF-BB00-53C9AAD9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D090-B247-44CE-95CE-08DB5149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5EA0-9FBA-40DF-8533-23A39B29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CD982-C2AF-4480-9DCE-B29A1894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131BF-E153-46BD-AF49-BF710225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92AEF-3860-42B6-B161-E9C8118A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193C8-363A-436D-B4F6-3D5FCDBB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4017-DB77-49BB-8310-78BE2C14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8B86-9601-459F-9425-52488DBE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6F21-9E69-4BE7-A484-B43B9239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BF5A8-D12C-4462-9A7E-475B0139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2436-F779-4C39-A698-38C8AD5A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96363-92F9-472C-98CE-E908F6C8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93C2-0DAA-4AA1-8556-0D15E80F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4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417B-A53C-4601-8602-CED2763E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C5BF2-02FE-48AB-A992-2C5510AC9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3EB3-240B-4EF5-A09C-5473996F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E13E-1EAA-43F6-A0D4-38C25F1A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388FD-565F-48F2-9323-1D276EA3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5146-872F-4CD1-BBFF-2D0E900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60EB6-0400-4166-88B0-22F94740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7371-4D4D-426A-B2B7-246CE154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B793-C442-480A-8886-5C39EEF67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232A-F0A1-4642-918E-CCB076F04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CD25-03DC-4C74-A0D4-CB5044FB8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 dirty="0">
                <a:latin typeface="Calibri"/>
                <a:cs typeface="Times New Roman"/>
              </a:rPr>
              <a:t>  French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 dirty="0">
                <a:latin typeface="Calibri"/>
                <a:cs typeface="Times New Roman"/>
              </a:rPr>
              <a:t> Year 3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A28BC92-D403-42A6-ACC7-7D1C18AE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" y="1200124"/>
            <a:ext cx="2738852" cy="2703359"/>
          </a:xfrm>
          <a:prstGeom prst="rect">
            <a:avLst/>
          </a:prstGeom>
        </p:spPr>
      </p:pic>
      <p:pic>
        <p:nvPicPr>
          <p:cNvPr id="15" name="Picture 14" descr="Table, Teams&#10;&#10;Description automatically generated">
            <a:extLst>
              <a:ext uri="{FF2B5EF4-FFF2-40B4-BE49-F238E27FC236}">
                <a16:creationId xmlns:a16="http://schemas.microsoft.com/office/drawing/2014/main" id="{7C64368A-95F7-42B2-9654-65A6CFB3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12" y="5160463"/>
            <a:ext cx="4424737" cy="1533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B83962-185D-457E-8549-01918928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4003559"/>
            <a:ext cx="7673128" cy="900246"/>
          </a:xfrm>
          <a:prstGeom prst="rect">
            <a:avLst/>
          </a:prstGeom>
        </p:spPr>
      </p:pic>
      <p:pic>
        <p:nvPicPr>
          <p:cNvPr id="27" name="Picture 26" descr="Shape, arrow&#10;&#10;Description automatically generated">
            <a:extLst>
              <a:ext uri="{FF2B5EF4-FFF2-40B4-BE49-F238E27FC236}">
                <a16:creationId xmlns:a16="http://schemas.microsoft.com/office/drawing/2014/main" id="{88777A09-F922-4CC5-937E-2DF0A2605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793" y="3855495"/>
            <a:ext cx="3454121" cy="1384236"/>
          </a:xfrm>
          <a:prstGeom prst="rect">
            <a:avLst/>
          </a:prstGeom>
        </p:spPr>
      </p:pic>
      <p:pic>
        <p:nvPicPr>
          <p:cNvPr id="29" name="Picture 28" descr="Table&#10;&#10;Description automatically generated">
            <a:extLst>
              <a:ext uri="{FF2B5EF4-FFF2-40B4-BE49-F238E27FC236}">
                <a16:creationId xmlns:a16="http://schemas.microsoft.com/office/drawing/2014/main" id="{C3D008BF-FBCB-4835-A112-30E0DEAEF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742" y="26442"/>
            <a:ext cx="3441972" cy="1870534"/>
          </a:xfrm>
          <a:prstGeom prst="rect">
            <a:avLst/>
          </a:pr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A75B9BAE-EAE7-4A0C-9BE2-30DA1F529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831" y="5295271"/>
            <a:ext cx="7395906" cy="1454403"/>
          </a:xfrm>
          <a:prstGeom prst="rect">
            <a:avLst/>
          </a:prstGeom>
        </p:spPr>
      </p:pic>
      <p:pic>
        <p:nvPicPr>
          <p:cNvPr id="36" name="Picture 35" descr="Table&#10;&#10;Description automatically generated">
            <a:extLst>
              <a:ext uri="{FF2B5EF4-FFF2-40B4-BE49-F238E27FC236}">
                <a16:creationId xmlns:a16="http://schemas.microsoft.com/office/drawing/2014/main" id="{BF9A4AF4-35F7-4AA6-A556-9B6039BF2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3406" y="2038439"/>
            <a:ext cx="2539381" cy="1775279"/>
          </a:xfrm>
          <a:prstGeom prst="rect">
            <a:avLst/>
          </a:prstGeom>
        </p:spPr>
      </p:pic>
      <p:pic>
        <p:nvPicPr>
          <p:cNvPr id="39" name="Picture 38" descr="Table&#10;&#10;Description automatically generated">
            <a:extLst>
              <a:ext uri="{FF2B5EF4-FFF2-40B4-BE49-F238E27FC236}">
                <a16:creationId xmlns:a16="http://schemas.microsoft.com/office/drawing/2014/main" id="{90C8E25D-8C8B-46B4-8E04-0FDED459FA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259" y="1274953"/>
            <a:ext cx="3623129" cy="26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 dirty="0">
                <a:latin typeface="Calibri"/>
                <a:cs typeface="Times New Roman"/>
              </a:rPr>
              <a:t>  French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 dirty="0">
                <a:latin typeface="Calibri"/>
                <a:cs typeface="Times New Roman"/>
              </a:rPr>
              <a:t> Year 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2346F9B-07BE-458B-8EF7-EF64F085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769" y="4499039"/>
            <a:ext cx="4696199" cy="2251714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95AA6E7-FB69-4648-BEAC-7375B9613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990" y="107247"/>
            <a:ext cx="3207901" cy="2614612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5A37DB19-FF68-48E8-8539-3F5764B3E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120" y="4695126"/>
            <a:ext cx="2337844" cy="2079993"/>
          </a:xfrm>
          <a:prstGeom prst="rect">
            <a:avLst/>
          </a:prstGeom>
        </p:spPr>
      </p:pic>
      <p:pic>
        <p:nvPicPr>
          <p:cNvPr id="16" name="Picture 15" descr="Text, table&#10;&#10;Description automatically generated">
            <a:extLst>
              <a:ext uri="{FF2B5EF4-FFF2-40B4-BE49-F238E27FC236}">
                <a16:creationId xmlns:a16="http://schemas.microsoft.com/office/drawing/2014/main" id="{372FEE1B-D4A9-4329-A73E-C8447C14A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105" y="4581691"/>
            <a:ext cx="2814210" cy="2193428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C393BC65-3B3D-42F5-9C58-3DEBBED03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315" y="1988338"/>
            <a:ext cx="3760340" cy="2189308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60BCBC0F-4CBF-47A5-98F9-8D1B73274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8" y="1618129"/>
            <a:ext cx="1730162" cy="520658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062D87DF-75F4-4BDB-85CD-7FEC1E663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3595" y="2721859"/>
            <a:ext cx="2242783" cy="1883253"/>
          </a:xfrm>
          <a:prstGeom prst="rect">
            <a:avLst/>
          </a:prstGeom>
        </p:spPr>
      </p:pic>
      <p:pic>
        <p:nvPicPr>
          <p:cNvPr id="25" name="Picture 2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681476E-7E9E-4F99-8316-FBD83B189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973" y="1360977"/>
            <a:ext cx="2398626" cy="30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 dirty="0">
                <a:latin typeface="Calibri"/>
                <a:cs typeface="Times New Roman"/>
              </a:rPr>
              <a:t>  French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 dirty="0">
                <a:latin typeface="Calibri"/>
                <a:cs typeface="Times New Roman"/>
              </a:rPr>
              <a:t> Year 5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0F71DEA-E7B9-451F-9FFC-2706D989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6" y="4861368"/>
            <a:ext cx="3310522" cy="183867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B3B6076-C1C0-4E56-869C-EB45ED6C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045" y="3602483"/>
            <a:ext cx="2260217" cy="3220948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3550F0-909E-4889-9AFF-D54611CC6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13" y="228600"/>
            <a:ext cx="2308749" cy="33738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B33CE7-E786-4D56-B81E-CC2F83473A39}"/>
              </a:ext>
            </a:extLst>
          </p:cNvPr>
          <p:cNvSpPr txBox="1"/>
          <p:nvPr/>
        </p:nvSpPr>
        <p:spPr>
          <a:xfrm>
            <a:off x="6546103" y="3387721"/>
            <a:ext cx="2656333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bonne/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mauvaise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is good/bad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your health</a:t>
            </a:r>
            <a:endParaRPr lang="en-GB" dirty="0"/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E2B24809-721F-4DFF-855C-D8F2669DA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35" y="925145"/>
            <a:ext cx="2936105" cy="367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2AC2A-C28B-4401-B470-59AE73FF3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818" y="1401365"/>
            <a:ext cx="2260217" cy="1619621"/>
          </a:xfrm>
          <a:prstGeom prst="rect">
            <a:avLst/>
          </a:prstGeom>
        </p:spPr>
      </p:pic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9D3103D9-FB33-4734-BAA0-164202A60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623" y="5351342"/>
            <a:ext cx="5853197" cy="1200329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5DE772AD-6486-4DE8-B796-A54185A1A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796" y="1366629"/>
            <a:ext cx="2533761" cy="3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 dirty="0">
                <a:latin typeface="Calibri"/>
                <a:cs typeface="Times New Roman"/>
              </a:rPr>
              <a:t>  French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 dirty="0">
                <a:latin typeface="Calibri"/>
                <a:cs typeface="Times New Roman"/>
              </a:rPr>
              <a:t> Year 6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9D9925C-0E98-4A70-A5A4-47680EF0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644" y="21968"/>
            <a:ext cx="2990850" cy="2914650"/>
          </a:xfrm>
          <a:prstGeom prst="rect">
            <a:avLst/>
          </a:prstGeom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6CCEFAB1-E622-47FB-A837-30C45E22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33" y="1244265"/>
            <a:ext cx="6191250" cy="4895850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8E827F26-E139-4842-9497-751DA5E73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063" y="3058951"/>
            <a:ext cx="2924431" cy="2043291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A043BE91-7A6F-47E2-B7AA-7A17EFC40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600" y="1366461"/>
            <a:ext cx="2573546" cy="1832867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8259026B-F6B9-4B09-B5FF-3A068475B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600" y="3658673"/>
            <a:ext cx="2496697" cy="27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C89FA3DDEAE45ACED243FE86E40F8" ma:contentTypeVersion="16" ma:contentTypeDescription="Create a new document." ma:contentTypeScope="" ma:versionID="bbc5d9b8b6f8b6c9cefcf6e00f9d9999">
  <xsd:schema xmlns:xsd="http://www.w3.org/2001/XMLSchema" xmlns:xs="http://www.w3.org/2001/XMLSchema" xmlns:p="http://schemas.microsoft.com/office/2006/metadata/properties" xmlns:ns2="3ccbfa7f-414e-40d8-87f4-85f6da1af30c" xmlns:ns3="419d6034-c604-458b-9621-517fbd18cbf9" targetNamespace="http://schemas.microsoft.com/office/2006/metadata/properties" ma:root="true" ma:fieldsID="7334a1213fe6fb2cf1590e73461f46ff" ns2:_="" ns3:_="">
    <xsd:import namespace="3ccbfa7f-414e-40d8-87f4-85f6da1af30c"/>
    <xsd:import namespace="419d6034-c604-458b-9621-517fbd18c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fa7f-414e-40d8-87f4-85f6da1a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7ca82e4-9e31-4f90-8480-bdafc622e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d6034-c604-458b-9621-517fbd18c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8ffa0fc-fb7e-4e62-af82-763ea43b2e3d}" ma:internalName="TaxCatchAll" ma:showField="CatchAllData" ma:web="419d6034-c604-458b-9621-517fbd18c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bfa7f-414e-40d8-87f4-85f6da1af30c">
      <Terms xmlns="http://schemas.microsoft.com/office/infopath/2007/PartnerControls"/>
    </lcf76f155ced4ddcb4097134ff3c332f>
    <TaxCatchAll xmlns="419d6034-c604-458b-9621-517fbd18cbf9" xsi:nil="true"/>
  </documentManagement>
</p:properties>
</file>

<file path=customXml/itemProps1.xml><?xml version="1.0" encoding="utf-8"?>
<ds:datastoreItem xmlns:ds="http://schemas.openxmlformats.org/officeDocument/2006/customXml" ds:itemID="{5A65F3E3-23F9-40BA-893E-5D9700F51B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C7968-0A14-4151-8EDD-FC55A6CACC42}"/>
</file>

<file path=customXml/itemProps3.xml><?xml version="1.0" encoding="utf-8"?>
<ds:datastoreItem xmlns:ds="http://schemas.openxmlformats.org/officeDocument/2006/customXml" ds:itemID="{5C49C3A4-F7AC-4B2B-A62D-A5E6DDA6FFC0}">
  <ds:schemaRefs>
    <ds:schemaRef ds:uri="http://purl.org/dc/elements/1.1/"/>
    <ds:schemaRef ds:uri="http://purl.org/dc/dcmitype/"/>
    <ds:schemaRef ds:uri="b4586493-1413-4391-8981-bd36693bb5fc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25b55b1-7fe8-4068-ab5e-f0af62879a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Llewelyn</dc:creator>
  <cp:lastModifiedBy>Sam Carter</cp:lastModifiedBy>
  <cp:revision>9</cp:revision>
  <dcterms:created xsi:type="dcterms:W3CDTF">2021-07-29T09:13:06Z</dcterms:created>
  <dcterms:modified xsi:type="dcterms:W3CDTF">2021-08-15T17:58:21Z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0x010100C36C89FA3DDEAE45ACED243FE86E40F8</vt:lpwstr>
  </property>
</Properties>
</file>