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8" r:id="rId6"/>
    <p:sldId id="278" r:id="rId7"/>
    <p:sldId id="279" r:id="rId8"/>
    <p:sldId id="280" r:id="rId9"/>
    <p:sldId id="281" r:id="rId10"/>
    <p:sldId id="282" r:id="rId11"/>
    <p:sldId id="283" r:id="rId12"/>
    <p:sldId id="284" r:id="rId13"/>
    <p:sldId id="285" r:id="rId14"/>
    <p:sldId id="286" r:id="rId15"/>
    <p:sldId id="288" r:id="rId16"/>
    <p:sldId id="287" r:id="rId17"/>
    <p:sldId id="289" r:id="rId18"/>
    <p:sldId id="290" r:id="rId19"/>
    <p:sldId id="291" r:id="rId20"/>
    <p:sldId id="292" r:id="rId21"/>
    <p:sldId id="293" r:id="rId22"/>
    <p:sldId id="294" r:id="rId23"/>
    <p:sldId id="296"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E2568-EA88-AFA7-8F4D-81B43474C590}" v="1" dt="2023-02-28T09:04:43.925"/>
    <p1510:client id="{3DDEEEA6-1AA8-9A35-B902-5E2C901B27A8}" v="50" dt="2021-08-15T18:51:54.666"/>
    <p1510:client id="{449A7DD2-C81D-2FBE-36F8-7E06F20B3791}" v="21" dt="2022-07-04T13:45:23.025"/>
    <p1510:client id="{6084FB46-F3DE-B013-57FA-CDF50091BC5A}" v="1" dt="2023-02-26T14:42:31.760"/>
    <p1510:client id="{77F2A4DD-80DC-962C-DE7F-B0443F6DC95A}" v="7" dt="2022-10-22T13:31:14.673"/>
    <p1510:client id="{984F5B13-F495-4CDB-71BF-A055B980F176}" v="14" dt="2023-01-03T08:10:21.659"/>
    <p1510:client id="{9B9836A4-329B-F102-88A6-793FD21A3FC5}" v="150" dt="2021-09-08T15:34:15.615"/>
    <p1510:client id="{A4BA9584-DC8F-EB24-20CE-CF1C8FDFA157}" v="2550" dt="2021-07-30T19:23:03.796"/>
    <p1510:client id="{B7667DD3-3AD9-7868-7669-5A967A7C00D3}" v="29" dt="2022-03-07T16:32:46.724"/>
    <p1510:client id="{D561630F-0E75-CAA8-1625-D29A11A17AFB}" v="232" dt="2022-03-07T16:24:01.126"/>
    <p1510:client id="{D86ABAA8-4514-B484-9A39-B56964A3879D}" v="1498" dt="2021-07-30T16:14:20.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Carter" userId="S::deputyhead@whitleyabbey-pri.coventry.sch.uk::3d36f797-5fae-40a5-93b2-d3584bbe0430" providerId="AD" clId="Web-{D561630F-0E75-CAA8-1625-D29A11A17AFB}"/>
    <pc:docChg chg="addSld modSld">
      <pc:chgData name="Sam Carter" userId="S::deputyhead@whitleyabbey-pri.coventry.sch.uk::3d36f797-5fae-40a5-93b2-d3584bbe0430" providerId="AD" clId="Web-{D561630F-0E75-CAA8-1625-D29A11A17AFB}" dt="2022-03-07T16:24:01.126" v="184" actId="1076"/>
      <pc:docMkLst>
        <pc:docMk/>
      </pc:docMkLst>
      <pc:sldChg chg="addSp delSp modSp add replId">
        <pc:chgData name="Sam Carter" userId="S::deputyhead@whitleyabbey-pri.coventry.sch.uk::3d36f797-5fae-40a5-93b2-d3584bbe0430" providerId="AD" clId="Web-{D561630F-0E75-CAA8-1625-D29A11A17AFB}" dt="2022-03-07T16:24:01.126" v="184" actId="1076"/>
        <pc:sldMkLst>
          <pc:docMk/>
          <pc:sldMk cId="1058353305" sldId="295"/>
        </pc:sldMkLst>
        <pc:spChg chg="mod">
          <ac:chgData name="Sam Carter" userId="S::deputyhead@whitleyabbey-pri.coventry.sch.uk::3d36f797-5fae-40a5-93b2-d3584bbe0430" providerId="AD" clId="Web-{D561630F-0E75-CAA8-1625-D29A11A17AFB}" dt="2022-03-07T16:13:41.487" v="28" actId="20577"/>
          <ac:spMkLst>
            <pc:docMk/>
            <pc:sldMk cId="1058353305" sldId="295"/>
            <ac:spMk id="7" creationId="{3255FF3C-7F98-409B-8A03-8F089EF2AEF7}"/>
          </ac:spMkLst>
        </pc:spChg>
        <pc:graphicFrameChg chg="mod modGraphic">
          <ac:chgData name="Sam Carter" userId="S::deputyhead@whitleyabbey-pri.coventry.sch.uk::3d36f797-5fae-40a5-93b2-d3584bbe0430" providerId="AD" clId="Web-{D561630F-0E75-CAA8-1625-D29A11A17AFB}" dt="2022-03-07T16:22:34.749" v="182" actId="1076"/>
          <ac:graphicFrameMkLst>
            <pc:docMk/>
            <pc:sldMk cId="1058353305" sldId="295"/>
            <ac:graphicFrameMk id="21" creationId="{0E73310B-2D27-4464-B9AC-4068BDA78C54}"/>
          </ac:graphicFrameMkLst>
        </pc:graphicFrameChg>
        <pc:picChg chg="del">
          <ac:chgData name="Sam Carter" userId="S::deputyhead@whitleyabbey-pri.coventry.sch.uk::3d36f797-5fae-40a5-93b2-d3584bbe0430" providerId="AD" clId="Web-{D561630F-0E75-CAA8-1625-D29A11A17AFB}" dt="2022-03-07T16:13:47.019" v="34"/>
          <ac:picMkLst>
            <pc:docMk/>
            <pc:sldMk cId="1058353305" sldId="295"/>
            <ac:picMk id="2" creationId="{7706EB2E-B176-40CC-AD25-B96642852476}"/>
          </ac:picMkLst>
        </pc:picChg>
        <pc:picChg chg="del">
          <ac:chgData name="Sam Carter" userId="S::deputyhead@whitleyabbey-pri.coventry.sch.uk::3d36f797-5fae-40a5-93b2-d3584bbe0430" providerId="AD" clId="Web-{D561630F-0E75-CAA8-1625-D29A11A17AFB}" dt="2022-03-07T16:13:44.222" v="31"/>
          <ac:picMkLst>
            <pc:docMk/>
            <pc:sldMk cId="1058353305" sldId="295"/>
            <ac:picMk id="5" creationId="{BA9D1958-1E9A-46B5-B511-F0050F0DCBC0}"/>
          </ac:picMkLst>
        </pc:picChg>
        <pc:picChg chg="add mod">
          <ac:chgData name="Sam Carter" userId="S::deputyhead@whitleyabbey-pri.coventry.sch.uk::3d36f797-5fae-40a5-93b2-d3584bbe0430" providerId="AD" clId="Web-{D561630F-0E75-CAA8-1625-D29A11A17AFB}" dt="2022-03-07T16:24:01.126" v="184" actId="1076"/>
          <ac:picMkLst>
            <pc:docMk/>
            <pc:sldMk cId="1058353305" sldId="295"/>
            <ac:picMk id="8" creationId="{FEEA473B-3E1A-4421-B2EB-3E0F38699DB4}"/>
          </ac:picMkLst>
        </pc:picChg>
        <pc:picChg chg="del">
          <ac:chgData name="Sam Carter" userId="S::deputyhead@whitleyabbey-pri.coventry.sch.uk::3d36f797-5fae-40a5-93b2-d3584bbe0430" providerId="AD" clId="Web-{D561630F-0E75-CAA8-1625-D29A11A17AFB}" dt="2022-03-07T16:13:42.550" v="29"/>
          <ac:picMkLst>
            <pc:docMk/>
            <pc:sldMk cId="1058353305" sldId="295"/>
            <ac:picMk id="9" creationId="{90E9C7A5-DBCC-4741-A48F-269DA629126A}"/>
          </ac:picMkLst>
        </pc:picChg>
        <pc:picChg chg="del">
          <ac:chgData name="Sam Carter" userId="S::deputyhead@whitleyabbey-pri.coventry.sch.uk::3d36f797-5fae-40a5-93b2-d3584bbe0430" providerId="AD" clId="Web-{D561630F-0E75-CAA8-1625-D29A11A17AFB}" dt="2022-03-07T16:13:45.394" v="33"/>
          <ac:picMkLst>
            <pc:docMk/>
            <pc:sldMk cId="1058353305" sldId="295"/>
            <ac:picMk id="10" creationId="{F65FF0EE-1F91-4771-8548-80FE3F8D1D1A}"/>
          </ac:picMkLst>
        </pc:picChg>
        <pc:picChg chg="del">
          <ac:chgData name="Sam Carter" userId="S::deputyhead@whitleyabbey-pri.coventry.sch.uk::3d36f797-5fae-40a5-93b2-d3584bbe0430" providerId="AD" clId="Web-{D561630F-0E75-CAA8-1625-D29A11A17AFB}" dt="2022-03-07T16:13:44.862" v="32"/>
          <ac:picMkLst>
            <pc:docMk/>
            <pc:sldMk cId="1058353305" sldId="295"/>
            <ac:picMk id="20" creationId="{D5FE1437-AD9C-4AF8-BF66-37CC4EB0222F}"/>
          </ac:picMkLst>
        </pc:picChg>
        <pc:picChg chg="del">
          <ac:chgData name="Sam Carter" userId="S::deputyhead@whitleyabbey-pri.coventry.sch.uk::3d36f797-5fae-40a5-93b2-d3584bbe0430" providerId="AD" clId="Web-{D561630F-0E75-CAA8-1625-D29A11A17AFB}" dt="2022-03-07T16:13:43.362" v="30"/>
          <ac:picMkLst>
            <pc:docMk/>
            <pc:sldMk cId="1058353305" sldId="295"/>
            <ac:picMk id="22" creationId="{81E454E0-1C02-42AC-B0A8-16E7586AB194}"/>
          </ac:picMkLst>
        </pc:picChg>
      </pc:sldChg>
    </pc:docChg>
  </pc:docChgLst>
  <pc:docChgLst>
    <pc:chgData name="Sam Carter" userId="S::deputyhead@whitleyabbey-pri.coventry.sch.uk::3d36f797-5fae-40a5-93b2-d3584bbe0430" providerId="AD" clId="Web-{B7667DD3-3AD9-7868-7669-5A967A7C00D3}"/>
    <pc:docChg chg="modSld">
      <pc:chgData name="Sam Carter" userId="S::deputyhead@whitleyabbey-pri.coventry.sch.uk::3d36f797-5fae-40a5-93b2-d3584bbe0430" providerId="AD" clId="Web-{B7667DD3-3AD9-7868-7669-5A967A7C00D3}" dt="2022-03-07T16:32:46.724" v="25"/>
      <pc:docMkLst>
        <pc:docMk/>
      </pc:docMkLst>
      <pc:sldChg chg="addSp modSp">
        <pc:chgData name="Sam Carter" userId="S::deputyhead@whitleyabbey-pri.coventry.sch.uk::3d36f797-5fae-40a5-93b2-d3584bbe0430" providerId="AD" clId="Web-{B7667DD3-3AD9-7868-7669-5A967A7C00D3}" dt="2022-03-07T16:32:46.724" v="25"/>
        <pc:sldMkLst>
          <pc:docMk/>
          <pc:sldMk cId="1058353305" sldId="295"/>
        </pc:sldMkLst>
        <pc:picChg chg="add mod">
          <ac:chgData name="Sam Carter" userId="S::deputyhead@whitleyabbey-pri.coventry.sch.uk::3d36f797-5fae-40a5-93b2-d3584bbe0430" providerId="AD" clId="Web-{B7667DD3-3AD9-7868-7669-5A967A7C00D3}" dt="2022-03-07T16:26:30.699" v="11" actId="1076"/>
          <ac:picMkLst>
            <pc:docMk/>
            <pc:sldMk cId="1058353305" sldId="295"/>
            <ac:picMk id="2" creationId="{32D66092-21AC-41CB-A082-4035A036D86A}"/>
          </ac:picMkLst>
        </pc:picChg>
        <pc:picChg chg="add mod">
          <ac:chgData name="Sam Carter" userId="S::deputyhead@whitleyabbey-pri.coventry.sch.uk::3d36f797-5fae-40a5-93b2-d3584bbe0430" providerId="AD" clId="Web-{B7667DD3-3AD9-7868-7669-5A967A7C00D3}" dt="2022-03-07T16:29:11.609" v="16" actId="1076"/>
          <ac:picMkLst>
            <pc:docMk/>
            <pc:sldMk cId="1058353305" sldId="295"/>
            <ac:picMk id="5" creationId="{B3C34851-A444-457F-86F9-E898798CF16F}"/>
          </ac:picMkLst>
        </pc:picChg>
        <pc:picChg chg="mod">
          <ac:chgData name="Sam Carter" userId="S::deputyhead@whitleyabbey-pri.coventry.sch.uk::3d36f797-5fae-40a5-93b2-d3584bbe0430" providerId="AD" clId="Web-{B7667DD3-3AD9-7868-7669-5A967A7C00D3}" dt="2022-03-07T16:26:22.418" v="8" actId="1076"/>
          <ac:picMkLst>
            <pc:docMk/>
            <pc:sldMk cId="1058353305" sldId="295"/>
            <ac:picMk id="8" creationId="{FEEA473B-3E1A-4421-B2EB-3E0F38699DB4}"/>
          </ac:picMkLst>
        </pc:picChg>
        <pc:picChg chg="add mod">
          <ac:chgData name="Sam Carter" userId="S::deputyhead@whitleyabbey-pri.coventry.sch.uk::3d36f797-5fae-40a5-93b2-d3584bbe0430" providerId="AD" clId="Web-{B7667DD3-3AD9-7868-7669-5A967A7C00D3}" dt="2022-03-07T16:31:15.378" v="20"/>
          <ac:picMkLst>
            <pc:docMk/>
            <pc:sldMk cId="1058353305" sldId="295"/>
            <ac:picMk id="9" creationId="{BDDB52C0-ACF3-441C-B806-BA01CECA1C62}"/>
          </ac:picMkLst>
        </pc:picChg>
        <pc:picChg chg="add mod">
          <ac:chgData name="Sam Carter" userId="S::deputyhead@whitleyabbey-pri.coventry.sch.uk::3d36f797-5fae-40a5-93b2-d3584bbe0430" providerId="AD" clId="Web-{B7667DD3-3AD9-7868-7669-5A967A7C00D3}" dt="2022-03-07T16:32:46.724" v="25"/>
          <ac:picMkLst>
            <pc:docMk/>
            <pc:sldMk cId="1058353305" sldId="295"/>
            <ac:picMk id="10" creationId="{B8CC6AE6-771F-40AC-ACD9-7C2B8E0201C8}"/>
          </ac:picMkLst>
        </pc:picChg>
      </pc:sldChg>
    </pc:docChg>
  </pc:docChgLst>
  <pc:docChgLst>
    <pc:chgData name="Sam Carter" userId="3d36f797-5fae-40a5-93b2-d3584bbe0430" providerId="ADAL" clId="{206A889A-8E82-4EF7-86D5-BAE2EA94C6F8}"/>
    <pc:docChg chg="custSel modSld">
      <pc:chgData name="Sam Carter" userId="3d36f797-5fae-40a5-93b2-d3584bbe0430" providerId="ADAL" clId="{206A889A-8E82-4EF7-86D5-BAE2EA94C6F8}" dt="2021-07-30T13:29:10.292" v="59" actId="6549"/>
      <pc:docMkLst>
        <pc:docMk/>
      </pc:docMkLst>
      <pc:sldChg chg="delSp modSp mod">
        <pc:chgData name="Sam Carter" userId="3d36f797-5fae-40a5-93b2-d3584bbe0430" providerId="ADAL" clId="{206A889A-8E82-4EF7-86D5-BAE2EA94C6F8}" dt="2021-07-30T13:28:15.917" v="8" actId="6549"/>
        <pc:sldMkLst>
          <pc:docMk/>
          <pc:sldMk cId="755130705" sldId="257"/>
        </pc:sldMkLst>
        <pc:graphicFrameChg chg="del">
          <ac:chgData name="Sam Carter" userId="3d36f797-5fae-40a5-93b2-d3584bbe0430" providerId="ADAL" clId="{206A889A-8E82-4EF7-86D5-BAE2EA94C6F8}" dt="2021-07-30T13:28:04.254" v="0" actId="478"/>
          <ac:graphicFrameMkLst>
            <pc:docMk/>
            <pc:sldMk cId="755130705" sldId="257"/>
            <ac:graphicFrameMk id="5" creationId="{0C507EE0-F5CC-4FC5-A2A0-2CAD06DDCAE0}"/>
          </ac:graphicFrameMkLst>
        </pc:graphicFrameChg>
        <pc:graphicFrameChg chg="modGraphic">
          <ac:chgData name="Sam Carter" userId="3d36f797-5fae-40a5-93b2-d3584bbe0430" providerId="ADAL" clId="{206A889A-8E82-4EF7-86D5-BAE2EA94C6F8}" dt="2021-07-30T13:28:15.917" v="8" actId="6549"/>
          <ac:graphicFrameMkLst>
            <pc:docMk/>
            <pc:sldMk cId="755130705" sldId="257"/>
            <ac:graphicFrameMk id="57" creationId="{D8420727-8BFF-4693-8933-1A8745E42984}"/>
          </ac:graphicFrameMkLst>
        </pc:graphicFrameChg>
        <pc:picChg chg="del">
          <ac:chgData name="Sam Carter" userId="3d36f797-5fae-40a5-93b2-d3584bbe0430" providerId="ADAL" clId="{206A889A-8E82-4EF7-86D5-BAE2EA94C6F8}" dt="2021-07-30T13:28:05.186" v="1" actId="478"/>
          <ac:picMkLst>
            <pc:docMk/>
            <pc:sldMk cId="755130705" sldId="257"/>
            <ac:picMk id="8" creationId="{A498507C-B148-43F1-8629-039B63F00EF3}"/>
          </ac:picMkLst>
        </pc:picChg>
        <pc:picChg chg="del">
          <ac:chgData name="Sam Carter" userId="3d36f797-5fae-40a5-93b2-d3584bbe0430" providerId="ADAL" clId="{206A889A-8E82-4EF7-86D5-BAE2EA94C6F8}" dt="2021-07-30T13:28:06.706" v="3" actId="478"/>
          <ac:picMkLst>
            <pc:docMk/>
            <pc:sldMk cId="755130705" sldId="257"/>
            <ac:picMk id="9" creationId="{6FE1CD8D-A7B1-48B9-8305-9115EB740EE7}"/>
          </ac:picMkLst>
        </pc:picChg>
        <pc:picChg chg="del">
          <ac:chgData name="Sam Carter" userId="3d36f797-5fae-40a5-93b2-d3584bbe0430" providerId="ADAL" clId="{206A889A-8E82-4EF7-86D5-BAE2EA94C6F8}" dt="2021-07-30T13:28:07.178" v="4" actId="478"/>
          <ac:picMkLst>
            <pc:docMk/>
            <pc:sldMk cId="755130705" sldId="257"/>
            <ac:picMk id="10" creationId="{1E54E62A-1621-4ABF-BDED-1F7037824284}"/>
          </ac:picMkLst>
        </pc:picChg>
        <pc:picChg chg="del">
          <ac:chgData name="Sam Carter" userId="3d36f797-5fae-40a5-93b2-d3584bbe0430" providerId="ADAL" clId="{206A889A-8E82-4EF7-86D5-BAE2EA94C6F8}" dt="2021-07-30T13:28:05.579" v="2" actId="478"/>
          <ac:picMkLst>
            <pc:docMk/>
            <pc:sldMk cId="755130705" sldId="257"/>
            <ac:picMk id="11" creationId="{65F695CA-1EBA-40AC-ACF5-E3ECB6B188F8}"/>
          </ac:picMkLst>
        </pc:picChg>
        <pc:picChg chg="del">
          <ac:chgData name="Sam Carter" userId="3d36f797-5fae-40a5-93b2-d3584bbe0430" providerId="ADAL" clId="{206A889A-8E82-4EF7-86D5-BAE2EA94C6F8}" dt="2021-07-30T13:28:07.744" v="5" actId="478"/>
          <ac:picMkLst>
            <pc:docMk/>
            <pc:sldMk cId="755130705" sldId="257"/>
            <ac:picMk id="12" creationId="{B708BB5C-0D8D-49F4-B9D7-267177E160BB}"/>
          </ac:picMkLst>
        </pc:picChg>
        <pc:picChg chg="del">
          <ac:chgData name="Sam Carter" userId="3d36f797-5fae-40a5-93b2-d3584bbe0430" providerId="ADAL" clId="{206A889A-8E82-4EF7-86D5-BAE2EA94C6F8}" dt="2021-07-30T13:28:08.343" v="6" actId="478"/>
          <ac:picMkLst>
            <pc:docMk/>
            <pc:sldMk cId="755130705" sldId="257"/>
            <ac:picMk id="13" creationId="{36394F97-34F6-430F-8539-B18A2151BCBB}"/>
          </ac:picMkLst>
        </pc:picChg>
      </pc:sldChg>
      <pc:sldChg chg="delSp modSp mod">
        <pc:chgData name="Sam Carter" userId="3d36f797-5fae-40a5-93b2-d3584bbe0430" providerId="ADAL" clId="{206A889A-8E82-4EF7-86D5-BAE2EA94C6F8}" dt="2021-07-30T13:29:10.292" v="59" actId="6549"/>
        <pc:sldMkLst>
          <pc:docMk/>
          <pc:sldMk cId="331562694" sldId="268"/>
        </pc:sldMkLst>
        <pc:spChg chg="mod">
          <ac:chgData name="Sam Carter" userId="3d36f797-5fae-40a5-93b2-d3584bbe0430" providerId="ADAL" clId="{206A889A-8E82-4EF7-86D5-BAE2EA94C6F8}" dt="2021-07-30T13:29:01.791" v="51" actId="20577"/>
          <ac:spMkLst>
            <pc:docMk/>
            <pc:sldMk cId="331562694" sldId="268"/>
            <ac:spMk id="7" creationId="{3255FF3C-7F98-409B-8A03-8F089EF2AEF7}"/>
          </ac:spMkLst>
        </pc:spChg>
        <pc:graphicFrameChg chg="modGraphic">
          <ac:chgData name="Sam Carter" userId="3d36f797-5fae-40a5-93b2-d3584bbe0430" providerId="ADAL" clId="{206A889A-8E82-4EF7-86D5-BAE2EA94C6F8}" dt="2021-07-30T13:29:10.292" v="59" actId="6549"/>
          <ac:graphicFrameMkLst>
            <pc:docMk/>
            <pc:sldMk cId="331562694" sldId="268"/>
            <ac:graphicFrameMk id="57" creationId="{D8420727-8BFF-4693-8933-1A8745E42984}"/>
          </ac:graphicFrameMkLst>
        </pc:graphicFrameChg>
        <pc:picChg chg="del">
          <ac:chgData name="Sam Carter" userId="3d36f797-5fae-40a5-93b2-d3584bbe0430" providerId="ADAL" clId="{206A889A-8E82-4EF7-86D5-BAE2EA94C6F8}" dt="2021-07-30T13:29:07.559" v="58" actId="478"/>
          <ac:picMkLst>
            <pc:docMk/>
            <pc:sldMk cId="331562694" sldId="268"/>
            <ac:picMk id="53" creationId="{CA3DEE27-758D-485D-B39B-A702DD0293E9}"/>
          </ac:picMkLst>
        </pc:picChg>
        <pc:picChg chg="del">
          <ac:chgData name="Sam Carter" userId="3d36f797-5fae-40a5-93b2-d3584bbe0430" providerId="ADAL" clId="{206A889A-8E82-4EF7-86D5-BAE2EA94C6F8}" dt="2021-07-30T13:29:04.194" v="52" actId="478"/>
          <ac:picMkLst>
            <pc:docMk/>
            <pc:sldMk cId="331562694" sldId="268"/>
            <ac:picMk id="55" creationId="{98609CAC-49C6-469F-93A9-4D753C5DDA89}"/>
          </ac:picMkLst>
        </pc:picChg>
        <pc:picChg chg="del">
          <ac:chgData name="Sam Carter" userId="3d36f797-5fae-40a5-93b2-d3584bbe0430" providerId="ADAL" clId="{206A889A-8E82-4EF7-86D5-BAE2EA94C6F8}" dt="2021-07-30T13:29:04.735" v="53" actId="478"/>
          <ac:picMkLst>
            <pc:docMk/>
            <pc:sldMk cId="331562694" sldId="268"/>
            <ac:picMk id="60" creationId="{0EFA9975-B691-469D-A106-9E8DF1F4AF1A}"/>
          </ac:picMkLst>
        </pc:picChg>
        <pc:picChg chg="del">
          <ac:chgData name="Sam Carter" userId="3d36f797-5fae-40a5-93b2-d3584bbe0430" providerId="ADAL" clId="{206A889A-8E82-4EF7-86D5-BAE2EA94C6F8}" dt="2021-07-30T13:29:05.575" v="54" actId="478"/>
          <ac:picMkLst>
            <pc:docMk/>
            <pc:sldMk cId="331562694" sldId="268"/>
            <ac:picMk id="62" creationId="{31F5F4F3-D6D1-412D-92B6-B09AAA3841C3}"/>
          </ac:picMkLst>
        </pc:picChg>
        <pc:picChg chg="del">
          <ac:chgData name="Sam Carter" userId="3d36f797-5fae-40a5-93b2-d3584bbe0430" providerId="ADAL" clId="{206A889A-8E82-4EF7-86D5-BAE2EA94C6F8}" dt="2021-07-30T13:29:06.478" v="55" actId="478"/>
          <ac:picMkLst>
            <pc:docMk/>
            <pc:sldMk cId="331562694" sldId="268"/>
            <ac:picMk id="64" creationId="{31471622-9F4F-43FA-A499-237482738859}"/>
          </ac:picMkLst>
        </pc:picChg>
        <pc:picChg chg="del mod">
          <ac:chgData name="Sam Carter" userId="3d36f797-5fae-40a5-93b2-d3584bbe0430" providerId="ADAL" clId="{206A889A-8E82-4EF7-86D5-BAE2EA94C6F8}" dt="2021-07-30T13:29:06.958" v="57" actId="478"/>
          <ac:picMkLst>
            <pc:docMk/>
            <pc:sldMk cId="331562694" sldId="268"/>
            <ac:picMk id="66" creationId="{60C2F2B7-9C6E-4989-8085-18D02FDD46B7}"/>
          </ac:picMkLst>
        </pc:picChg>
      </pc:sldChg>
      <pc:sldChg chg="delSp modSp mod">
        <pc:chgData name="Sam Carter" userId="3d36f797-5fae-40a5-93b2-d3584bbe0430" providerId="ADAL" clId="{206A889A-8E82-4EF7-86D5-BAE2EA94C6F8}" dt="2021-07-30T13:28:48.627" v="27" actId="6549"/>
        <pc:sldMkLst>
          <pc:docMk/>
          <pc:sldMk cId="2967435964" sldId="269"/>
        </pc:sldMkLst>
        <pc:spChg chg="del">
          <ac:chgData name="Sam Carter" userId="3d36f797-5fae-40a5-93b2-d3584bbe0430" providerId="ADAL" clId="{206A889A-8E82-4EF7-86D5-BAE2EA94C6F8}" dt="2021-07-30T13:28:45.437" v="25" actId="478"/>
          <ac:spMkLst>
            <pc:docMk/>
            <pc:sldMk cId="2967435964" sldId="269"/>
            <ac:spMk id="19" creationId="{2019D1F9-B8AC-4C50-A689-FF7770A583D4}"/>
          </ac:spMkLst>
        </pc:spChg>
        <pc:spChg chg="del">
          <ac:chgData name="Sam Carter" userId="3d36f797-5fae-40a5-93b2-d3584bbe0430" providerId="ADAL" clId="{206A889A-8E82-4EF7-86D5-BAE2EA94C6F8}" dt="2021-07-30T13:28:30.273" v="17" actId="478"/>
          <ac:spMkLst>
            <pc:docMk/>
            <pc:sldMk cId="2967435964" sldId="269"/>
            <ac:spMk id="23" creationId="{5609B8A8-0992-45FF-9F09-B369F4AECDA7}"/>
          </ac:spMkLst>
        </pc:spChg>
        <pc:spChg chg="del">
          <ac:chgData name="Sam Carter" userId="3d36f797-5fae-40a5-93b2-d3584bbe0430" providerId="ADAL" clId="{206A889A-8E82-4EF7-86D5-BAE2EA94C6F8}" dt="2021-07-30T13:28:29.331" v="16" actId="478"/>
          <ac:spMkLst>
            <pc:docMk/>
            <pc:sldMk cId="2967435964" sldId="269"/>
            <ac:spMk id="25" creationId="{716E5B93-BF40-4D07-8287-B5142A50E447}"/>
          </ac:spMkLst>
        </pc:spChg>
        <pc:spChg chg="del mod">
          <ac:chgData name="Sam Carter" userId="3d36f797-5fae-40a5-93b2-d3584bbe0430" providerId="ADAL" clId="{206A889A-8E82-4EF7-86D5-BAE2EA94C6F8}" dt="2021-07-30T13:28:27.933" v="15" actId="478"/>
          <ac:spMkLst>
            <pc:docMk/>
            <pc:sldMk cId="2967435964" sldId="269"/>
            <ac:spMk id="26" creationId="{2B1531C2-0FBA-4267-A454-39916DA186C1}"/>
          </ac:spMkLst>
        </pc:spChg>
        <pc:spChg chg="del mod">
          <ac:chgData name="Sam Carter" userId="3d36f797-5fae-40a5-93b2-d3584bbe0430" providerId="ADAL" clId="{206A889A-8E82-4EF7-86D5-BAE2EA94C6F8}" dt="2021-07-30T13:28:27.301" v="14" actId="478"/>
          <ac:spMkLst>
            <pc:docMk/>
            <pc:sldMk cId="2967435964" sldId="269"/>
            <ac:spMk id="27" creationId="{D1E4241B-CABF-47B6-A1CD-E89F708E1527}"/>
          </ac:spMkLst>
        </pc:spChg>
        <pc:spChg chg="del">
          <ac:chgData name="Sam Carter" userId="3d36f797-5fae-40a5-93b2-d3584bbe0430" providerId="ADAL" clId="{206A889A-8E82-4EF7-86D5-BAE2EA94C6F8}" dt="2021-07-30T13:28:46.100" v="26" actId="478"/>
          <ac:spMkLst>
            <pc:docMk/>
            <pc:sldMk cId="2967435964" sldId="269"/>
            <ac:spMk id="29" creationId="{AAACF0AA-6290-4E4E-8DD1-527270D1965F}"/>
          </ac:spMkLst>
        </pc:spChg>
        <pc:spChg chg="del">
          <ac:chgData name="Sam Carter" userId="3d36f797-5fae-40a5-93b2-d3584bbe0430" providerId="ADAL" clId="{206A889A-8E82-4EF7-86D5-BAE2EA94C6F8}" dt="2021-07-30T13:28:44.152" v="24" actId="478"/>
          <ac:spMkLst>
            <pc:docMk/>
            <pc:sldMk cId="2967435964" sldId="269"/>
            <ac:spMk id="31" creationId="{820B20DD-E97E-4874-900C-1C0D864EE94E}"/>
          </ac:spMkLst>
        </pc:spChg>
        <pc:spChg chg="del">
          <ac:chgData name="Sam Carter" userId="3d36f797-5fae-40a5-93b2-d3584bbe0430" providerId="ADAL" clId="{206A889A-8E82-4EF7-86D5-BAE2EA94C6F8}" dt="2021-07-30T13:28:34.084" v="18" actId="478"/>
          <ac:spMkLst>
            <pc:docMk/>
            <pc:sldMk cId="2967435964" sldId="269"/>
            <ac:spMk id="37" creationId="{839F5741-3281-4D86-B33A-4599C2F1C1F0}"/>
          </ac:spMkLst>
        </pc:spChg>
        <pc:spChg chg="del">
          <ac:chgData name="Sam Carter" userId="3d36f797-5fae-40a5-93b2-d3584bbe0430" providerId="ADAL" clId="{206A889A-8E82-4EF7-86D5-BAE2EA94C6F8}" dt="2021-07-30T13:28:42.283" v="23" actId="478"/>
          <ac:spMkLst>
            <pc:docMk/>
            <pc:sldMk cId="2967435964" sldId="269"/>
            <ac:spMk id="38" creationId="{7A99680D-CD0F-41F6-9762-1F953FB315CD}"/>
          </ac:spMkLst>
        </pc:spChg>
        <pc:spChg chg="del mod">
          <ac:chgData name="Sam Carter" userId="3d36f797-5fae-40a5-93b2-d3584bbe0430" providerId="ADAL" clId="{206A889A-8E82-4EF7-86D5-BAE2EA94C6F8}" dt="2021-07-30T13:28:37.095" v="20" actId="478"/>
          <ac:spMkLst>
            <pc:docMk/>
            <pc:sldMk cId="2967435964" sldId="269"/>
            <ac:spMk id="39" creationId="{6AA0753F-5455-449D-A16F-43228DD4BC68}"/>
          </ac:spMkLst>
        </pc:spChg>
        <pc:spChg chg="del">
          <ac:chgData name="Sam Carter" userId="3d36f797-5fae-40a5-93b2-d3584bbe0430" providerId="ADAL" clId="{206A889A-8E82-4EF7-86D5-BAE2EA94C6F8}" dt="2021-07-30T13:28:40.898" v="22" actId="478"/>
          <ac:spMkLst>
            <pc:docMk/>
            <pc:sldMk cId="2967435964" sldId="269"/>
            <ac:spMk id="40" creationId="{A6FC8DE0-3DBA-433D-8758-46E68B0F2E70}"/>
          </ac:spMkLst>
        </pc:spChg>
        <pc:spChg chg="del">
          <ac:chgData name="Sam Carter" userId="3d36f797-5fae-40a5-93b2-d3584bbe0430" providerId="ADAL" clId="{206A889A-8E82-4EF7-86D5-BAE2EA94C6F8}" dt="2021-07-30T13:28:39.031" v="21" actId="478"/>
          <ac:spMkLst>
            <pc:docMk/>
            <pc:sldMk cId="2967435964" sldId="269"/>
            <ac:spMk id="41" creationId="{5E8F88F3-7479-4D95-BE6B-5E000EA988B2}"/>
          </ac:spMkLst>
        </pc:spChg>
        <pc:graphicFrameChg chg="modGraphic">
          <ac:chgData name="Sam Carter" userId="3d36f797-5fae-40a5-93b2-d3584bbe0430" providerId="ADAL" clId="{206A889A-8E82-4EF7-86D5-BAE2EA94C6F8}" dt="2021-07-30T13:28:48.627" v="27" actId="6549"/>
          <ac:graphicFrameMkLst>
            <pc:docMk/>
            <pc:sldMk cId="2967435964" sldId="269"/>
            <ac:graphicFrameMk id="57" creationId="{D8420727-8BFF-4693-8933-1A8745E42984}"/>
          </ac:graphicFrameMkLst>
        </pc:graphicFrameChg>
        <pc:picChg chg="del">
          <ac:chgData name="Sam Carter" userId="3d36f797-5fae-40a5-93b2-d3584bbe0430" providerId="ADAL" clId="{206A889A-8E82-4EF7-86D5-BAE2EA94C6F8}" dt="2021-07-30T13:28:25.042" v="11" actId="478"/>
          <ac:picMkLst>
            <pc:docMk/>
            <pc:sldMk cId="2967435964" sldId="269"/>
            <ac:picMk id="2" creationId="{4BD4212E-82B8-452F-B36C-91FFE6798447}"/>
          </ac:picMkLst>
        </pc:picChg>
        <pc:picChg chg="del">
          <ac:chgData name="Sam Carter" userId="3d36f797-5fae-40a5-93b2-d3584bbe0430" providerId="ADAL" clId="{206A889A-8E82-4EF7-86D5-BAE2EA94C6F8}" dt="2021-07-30T13:28:24.594" v="10" actId="478"/>
          <ac:picMkLst>
            <pc:docMk/>
            <pc:sldMk cId="2967435964" sldId="269"/>
            <ac:picMk id="3" creationId="{0E5580B1-06C5-4276-B965-B1CBBA0712B9}"/>
          </ac:picMkLst>
        </pc:picChg>
        <pc:picChg chg="del">
          <ac:chgData name="Sam Carter" userId="3d36f797-5fae-40a5-93b2-d3584bbe0430" providerId="ADAL" clId="{206A889A-8E82-4EF7-86D5-BAE2EA94C6F8}" dt="2021-07-30T13:28:23.869" v="9" actId="478"/>
          <ac:picMkLst>
            <pc:docMk/>
            <pc:sldMk cId="2967435964" sldId="269"/>
            <ac:picMk id="17" creationId="{8AF913AE-7A8C-49C0-BE75-F5D1F1C8A2A6}"/>
          </ac:picMkLst>
        </pc:picChg>
      </pc:sldChg>
    </pc:docChg>
  </pc:docChgLst>
  <pc:docChgLst>
    <pc:chgData name="Sam Carter" userId="S::deputyhead@whitleyabbey-pri.coventry.sch.uk::3d36f797-5fae-40a5-93b2-d3584bbe0430" providerId="AD" clId="Web-{A4BA9584-DC8F-EB24-20CE-CF1C8FDFA157}"/>
    <pc:docChg chg="addSld delSld modSld sldOrd">
      <pc:chgData name="Sam Carter" userId="S::deputyhead@whitleyabbey-pri.coventry.sch.uk::3d36f797-5fae-40a5-93b2-d3584bbe0430" providerId="AD" clId="Web-{A4BA9584-DC8F-EB24-20CE-CF1C8FDFA157}" dt="2021-07-30T19:23:03.796" v="2232" actId="1076"/>
      <pc:docMkLst>
        <pc:docMk/>
      </pc:docMkLst>
      <pc:sldChg chg="del">
        <pc:chgData name="Sam Carter" userId="S::deputyhead@whitleyabbey-pri.coventry.sch.uk::3d36f797-5fae-40a5-93b2-d3584bbe0430" providerId="AD" clId="Web-{A4BA9584-DC8F-EB24-20CE-CF1C8FDFA157}" dt="2021-07-30T16:16:52.636" v="134"/>
        <pc:sldMkLst>
          <pc:docMk/>
          <pc:sldMk cId="1404355849" sldId="258"/>
        </pc:sldMkLst>
      </pc:sldChg>
      <pc:sldChg chg="del">
        <pc:chgData name="Sam Carter" userId="S::deputyhead@whitleyabbey-pri.coventry.sch.uk::3d36f797-5fae-40a5-93b2-d3584bbe0430" providerId="AD" clId="Web-{A4BA9584-DC8F-EB24-20CE-CF1C8FDFA157}" dt="2021-07-30T16:16:53.605" v="135"/>
        <pc:sldMkLst>
          <pc:docMk/>
          <pc:sldMk cId="915354247" sldId="259"/>
        </pc:sldMkLst>
      </pc:sldChg>
      <pc:sldChg chg="del">
        <pc:chgData name="Sam Carter" userId="S::deputyhead@whitleyabbey-pri.coventry.sch.uk::3d36f797-5fae-40a5-93b2-d3584bbe0430" providerId="AD" clId="Web-{A4BA9584-DC8F-EB24-20CE-CF1C8FDFA157}" dt="2021-07-30T16:16:54.402" v="136"/>
        <pc:sldMkLst>
          <pc:docMk/>
          <pc:sldMk cId="4094677517" sldId="260"/>
        </pc:sldMkLst>
      </pc:sldChg>
      <pc:sldChg chg="del">
        <pc:chgData name="Sam Carter" userId="S::deputyhead@whitleyabbey-pri.coventry.sch.uk::3d36f797-5fae-40a5-93b2-d3584bbe0430" providerId="AD" clId="Web-{A4BA9584-DC8F-EB24-20CE-CF1C8FDFA157}" dt="2021-07-30T16:16:55.668" v="137"/>
        <pc:sldMkLst>
          <pc:docMk/>
          <pc:sldMk cId="130564712" sldId="261"/>
        </pc:sldMkLst>
      </pc:sldChg>
      <pc:sldChg chg="del">
        <pc:chgData name="Sam Carter" userId="S::deputyhead@whitleyabbey-pri.coventry.sch.uk::3d36f797-5fae-40a5-93b2-d3584bbe0430" providerId="AD" clId="Web-{A4BA9584-DC8F-EB24-20CE-CF1C8FDFA157}" dt="2021-07-30T16:16:57.090" v="139"/>
        <pc:sldMkLst>
          <pc:docMk/>
          <pc:sldMk cId="1091969061" sldId="262"/>
        </pc:sldMkLst>
      </pc:sldChg>
      <pc:sldChg chg="del">
        <pc:chgData name="Sam Carter" userId="S::deputyhead@whitleyabbey-pri.coventry.sch.uk::3d36f797-5fae-40a5-93b2-d3584bbe0430" providerId="AD" clId="Web-{A4BA9584-DC8F-EB24-20CE-CF1C8FDFA157}" dt="2021-07-30T16:16:57.746" v="140"/>
        <pc:sldMkLst>
          <pc:docMk/>
          <pc:sldMk cId="935524428" sldId="263"/>
        </pc:sldMkLst>
      </pc:sldChg>
      <pc:sldChg chg="del">
        <pc:chgData name="Sam Carter" userId="S::deputyhead@whitleyabbey-pri.coventry.sch.uk::3d36f797-5fae-40a5-93b2-d3584bbe0430" providerId="AD" clId="Web-{A4BA9584-DC8F-EB24-20CE-CF1C8FDFA157}" dt="2021-07-30T16:16:58.949" v="142"/>
        <pc:sldMkLst>
          <pc:docMk/>
          <pc:sldMk cId="2999452398" sldId="264"/>
        </pc:sldMkLst>
      </pc:sldChg>
      <pc:sldChg chg="del">
        <pc:chgData name="Sam Carter" userId="S::deputyhead@whitleyabbey-pri.coventry.sch.uk::3d36f797-5fae-40a5-93b2-d3584bbe0430" providerId="AD" clId="Web-{A4BA9584-DC8F-EB24-20CE-CF1C8FDFA157}" dt="2021-07-30T16:16:56.261" v="138"/>
        <pc:sldMkLst>
          <pc:docMk/>
          <pc:sldMk cId="1504989841" sldId="265"/>
        </pc:sldMkLst>
      </pc:sldChg>
      <pc:sldChg chg="del">
        <pc:chgData name="Sam Carter" userId="S::deputyhead@whitleyabbey-pri.coventry.sch.uk::3d36f797-5fae-40a5-93b2-d3584bbe0430" providerId="AD" clId="Web-{A4BA9584-DC8F-EB24-20CE-CF1C8FDFA157}" dt="2021-07-30T16:17:00.887" v="144"/>
        <pc:sldMkLst>
          <pc:docMk/>
          <pc:sldMk cId="4097788606" sldId="266"/>
        </pc:sldMkLst>
      </pc:sldChg>
      <pc:sldChg chg="del">
        <pc:chgData name="Sam Carter" userId="S::deputyhead@whitleyabbey-pri.coventry.sch.uk::3d36f797-5fae-40a5-93b2-d3584bbe0430" providerId="AD" clId="Web-{A4BA9584-DC8F-EB24-20CE-CF1C8FDFA157}" dt="2021-07-30T16:16:59.949" v="143"/>
        <pc:sldMkLst>
          <pc:docMk/>
          <pc:sldMk cId="1258441077" sldId="267"/>
        </pc:sldMkLst>
      </pc:sldChg>
      <pc:sldChg chg="del">
        <pc:chgData name="Sam Carter" userId="S::deputyhead@whitleyabbey-pri.coventry.sch.uk::3d36f797-5fae-40a5-93b2-d3584bbe0430" providerId="AD" clId="Web-{A4BA9584-DC8F-EB24-20CE-CF1C8FDFA157}" dt="2021-07-30T16:16:58.277" v="141"/>
        <pc:sldMkLst>
          <pc:docMk/>
          <pc:sldMk cId="4271021189" sldId="272"/>
        </pc:sldMkLst>
      </pc:sldChg>
      <pc:sldChg chg="del">
        <pc:chgData name="Sam Carter" userId="S::deputyhead@whitleyabbey-pri.coventry.sch.uk::3d36f797-5fae-40a5-93b2-d3584bbe0430" providerId="AD" clId="Web-{A4BA9584-DC8F-EB24-20CE-CF1C8FDFA157}" dt="2021-07-30T16:17:01.871" v="145"/>
        <pc:sldMkLst>
          <pc:docMk/>
          <pc:sldMk cId="1067643852" sldId="273"/>
        </pc:sldMkLst>
      </pc:sldChg>
      <pc:sldChg chg="del">
        <pc:chgData name="Sam Carter" userId="S::deputyhead@whitleyabbey-pri.coventry.sch.uk::3d36f797-5fae-40a5-93b2-d3584bbe0430" providerId="AD" clId="Web-{A4BA9584-DC8F-EB24-20CE-CF1C8FDFA157}" dt="2021-07-30T16:17:02.277" v="146"/>
        <pc:sldMkLst>
          <pc:docMk/>
          <pc:sldMk cId="699555016" sldId="274"/>
        </pc:sldMkLst>
      </pc:sldChg>
      <pc:sldChg chg="del">
        <pc:chgData name="Sam Carter" userId="S::deputyhead@whitleyabbey-pri.coventry.sch.uk::3d36f797-5fae-40a5-93b2-d3584bbe0430" providerId="AD" clId="Web-{A4BA9584-DC8F-EB24-20CE-CF1C8FDFA157}" dt="2021-07-30T16:17:03.871" v="147"/>
        <pc:sldMkLst>
          <pc:docMk/>
          <pc:sldMk cId="2781298816" sldId="275"/>
        </pc:sldMkLst>
      </pc:sldChg>
      <pc:sldChg chg="del">
        <pc:chgData name="Sam Carter" userId="S::deputyhead@whitleyabbey-pri.coventry.sch.uk::3d36f797-5fae-40a5-93b2-d3584bbe0430" providerId="AD" clId="Web-{A4BA9584-DC8F-EB24-20CE-CF1C8FDFA157}" dt="2021-07-30T16:17:04.949" v="148"/>
        <pc:sldMkLst>
          <pc:docMk/>
          <pc:sldMk cId="1877566907" sldId="276"/>
        </pc:sldMkLst>
      </pc:sldChg>
      <pc:sldChg chg="del">
        <pc:chgData name="Sam Carter" userId="S::deputyhead@whitleyabbey-pri.coventry.sch.uk::3d36f797-5fae-40a5-93b2-d3584bbe0430" providerId="AD" clId="Web-{A4BA9584-DC8F-EB24-20CE-CF1C8FDFA157}" dt="2021-07-30T16:17:06.246" v="149"/>
        <pc:sldMkLst>
          <pc:docMk/>
          <pc:sldMk cId="3705131253" sldId="277"/>
        </pc:sldMkLst>
      </pc:sldChg>
      <pc:sldChg chg="modSp">
        <pc:chgData name="Sam Carter" userId="S::deputyhead@whitleyabbey-pri.coventry.sch.uk::3d36f797-5fae-40a5-93b2-d3584bbe0430" providerId="AD" clId="Web-{A4BA9584-DC8F-EB24-20CE-CF1C8FDFA157}" dt="2021-07-30T17:13:21.902" v="888"/>
        <pc:sldMkLst>
          <pc:docMk/>
          <pc:sldMk cId="3683441535" sldId="281"/>
        </pc:sldMkLst>
        <pc:graphicFrameChg chg="mod modGraphic">
          <ac:chgData name="Sam Carter" userId="S::deputyhead@whitleyabbey-pri.coventry.sch.uk::3d36f797-5fae-40a5-93b2-d3584bbe0430" providerId="AD" clId="Web-{A4BA9584-DC8F-EB24-20CE-CF1C8FDFA157}" dt="2021-07-30T17:13:21.902" v="888"/>
          <ac:graphicFrameMkLst>
            <pc:docMk/>
            <pc:sldMk cId="3683441535" sldId="281"/>
            <ac:graphicFrameMk id="21" creationId="{0E73310B-2D27-4464-B9AC-4068BDA78C54}"/>
          </ac:graphicFrameMkLst>
        </pc:graphicFrameChg>
      </pc:sldChg>
      <pc:sldChg chg="addSp modSp">
        <pc:chgData name="Sam Carter" userId="S::deputyhead@whitleyabbey-pri.coventry.sch.uk::3d36f797-5fae-40a5-93b2-d3584bbe0430" providerId="AD" clId="Web-{A4BA9584-DC8F-EB24-20CE-CF1C8FDFA157}" dt="2021-07-30T16:26:50.825" v="384" actId="1076"/>
        <pc:sldMkLst>
          <pc:docMk/>
          <pc:sldMk cId="4289276096" sldId="283"/>
        </pc:sldMkLst>
        <pc:graphicFrameChg chg="mod modGraphic">
          <ac:chgData name="Sam Carter" userId="S::deputyhead@whitleyabbey-pri.coventry.sch.uk::3d36f797-5fae-40a5-93b2-d3584bbe0430" providerId="AD" clId="Web-{A4BA9584-DC8F-EB24-20CE-CF1C8FDFA157}" dt="2021-07-30T16:16:31.480" v="133" actId="1076"/>
          <ac:graphicFrameMkLst>
            <pc:docMk/>
            <pc:sldMk cId="4289276096" sldId="283"/>
            <ac:graphicFrameMk id="21" creationId="{0E73310B-2D27-4464-B9AC-4068BDA78C54}"/>
          </ac:graphicFrameMkLst>
        </pc:graphicFrameChg>
        <pc:picChg chg="mod">
          <ac:chgData name="Sam Carter" userId="S::deputyhead@whitleyabbey-pri.coventry.sch.uk::3d36f797-5fae-40a5-93b2-d3584bbe0430" providerId="AD" clId="Web-{A4BA9584-DC8F-EB24-20CE-CF1C8FDFA157}" dt="2021-07-30T16:26:47.528" v="382" actId="1076"/>
          <ac:picMkLst>
            <pc:docMk/>
            <pc:sldMk cId="4289276096" sldId="283"/>
            <ac:picMk id="2" creationId="{74809A9C-64BB-4416-A961-12D676E8A874}"/>
          </ac:picMkLst>
        </pc:picChg>
        <pc:picChg chg="add mod">
          <ac:chgData name="Sam Carter" userId="S::deputyhead@whitleyabbey-pri.coventry.sch.uk::3d36f797-5fae-40a5-93b2-d3584bbe0430" providerId="AD" clId="Web-{A4BA9584-DC8F-EB24-20CE-CF1C8FDFA157}" dt="2021-07-30T16:26:50.825" v="384" actId="1076"/>
          <ac:picMkLst>
            <pc:docMk/>
            <pc:sldMk cId="4289276096" sldId="283"/>
            <ac:picMk id="4" creationId="{7B868F3F-E695-4A08-BB9C-86D3138062DB}"/>
          </ac:picMkLst>
        </pc:picChg>
        <pc:picChg chg="mod">
          <ac:chgData name="Sam Carter" userId="S::deputyhead@whitleyabbey-pri.coventry.sch.uk::3d36f797-5fae-40a5-93b2-d3584bbe0430" providerId="AD" clId="Web-{A4BA9584-DC8F-EB24-20CE-CF1C8FDFA157}" dt="2021-07-30T16:26:48.872" v="383" actId="1076"/>
          <ac:picMkLst>
            <pc:docMk/>
            <pc:sldMk cId="4289276096" sldId="283"/>
            <ac:picMk id="19" creationId="{8F1E040E-9926-4D25-B33F-E5980167CF0E}"/>
          </ac:picMkLst>
        </pc:picChg>
      </pc:sldChg>
      <pc:sldChg chg="addSp delSp modSp add replId">
        <pc:chgData name="Sam Carter" userId="S::deputyhead@whitleyabbey-pri.coventry.sch.uk::3d36f797-5fae-40a5-93b2-d3584bbe0430" providerId="AD" clId="Web-{A4BA9584-DC8F-EB24-20CE-CF1C8FDFA157}" dt="2021-07-30T16:33:32.321" v="421" actId="1076"/>
        <pc:sldMkLst>
          <pc:docMk/>
          <pc:sldMk cId="3412780657" sldId="284"/>
        </pc:sldMkLst>
        <pc:spChg chg="mod">
          <ac:chgData name="Sam Carter" userId="S::deputyhead@whitleyabbey-pri.coventry.sch.uk::3d36f797-5fae-40a5-93b2-d3584bbe0430" providerId="AD" clId="Web-{A4BA9584-DC8F-EB24-20CE-CF1C8FDFA157}" dt="2021-07-30T16:21:09.738" v="171" actId="20577"/>
          <ac:spMkLst>
            <pc:docMk/>
            <pc:sldMk cId="3412780657" sldId="284"/>
            <ac:spMk id="7" creationId="{3255FF3C-7F98-409B-8A03-8F089EF2AEF7}"/>
          </ac:spMkLst>
        </pc:spChg>
        <pc:spChg chg="del mod">
          <ac:chgData name="Sam Carter" userId="S::deputyhead@whitleyabbey-pri.coventry.sch.uk::3d36f797-5fae-40a5-93b2-d3584bbe0430" providerId="AD" clId="Web-{A4BA9584-DC8F-EB24-20CE-CF1C8FDFA157}" dt="2021-07-30T16:33:18.758" v="416"/>
          <ac:spMkLst>
            <pc:docMk/>
            <pc:sldMk cId="3412780657" sldId="284"/>
            <ac:spMk id="17" creationId="{8765EC04-9039-468A-BAA1-DA3309178B0F}"/>
          </ac:spMkLst>
        </pc:spChg>
        <pc:graphicFrameChg chg="mod modGraphic">
          <ac:chgData name="Sam Carter" userId="S::deputyhead@whitleyabbey-pri.coventry.sch.uk::3d36f797-5fae-40a5-93b2-d3584bbe0430" providerId="AD" clId="Web-{A4BA9584-DC8F-EB24-20CE-CF1C8FDFA157}" dt="2021-07-30T16:25:05.588" v="363"/>
          <ac:graphicFrameMkLst>
            <pc:docMk/>
            <pc:sldMk cId="3412780657" sldId="284"/>
            <ac:graphicFrameMk id="21" creationId="{0E73310B-2D27-4464-B9AC-4068BDA78C54}"/>
          </ac:graphicFrameMkLst>
        </pc:graphicFrameChg>
        <pc:picChg chg="del">
          <ac:chgData name="Sam Carter" userId="S::deputyhead@whitleyabbey-pri.coventry.sch.uk::3d36f797-5fae-40a5-93b2-d3584bbe0430" providerId="AD" clId="Web-{A4BA9584-DC8F-EB24-20CE-CF1C8FDFA157}" dt="2021-07-30T16:25:11.088" v="371"/>
          <ac:picMkLst>
            <pc:docMk/>
            <pc:sldMk cId="3412780657" sldId="284"/>
            <ac:picMk id="2" creationId="{74809A9C-64BB-4416-A961-12D676E8A874}"/>
          </ac:picMkLst>
        </pc:picChg>
        <pc:picChg chg="del">
          <ac:chgData name="Sam Carter" userId="S::deputyhead@whitleyabbey-pri.coventry.sch.uk::3d36f797-5fae-40a5-93b2-d3584bbe0430" providerId="AD" clId="Web-{A4BA9584-DC8F-EB24-20CE-CF1C8FDFA157}" dt="2021-07-30T16:25:08.010" v="365"/>
          <ac:picMkLst>
            <pc:docMk/>
            <pc:sldMk cId="3412780657" sldId="284"/>
            <ac:picMk id="3" creationId="{E4AA13C1-F340-4877-BF6A-A62F9CADCDC9}"/>
          </ac:picMkLst>
        </pc:picChg>
        <pc:picChg chg="add mod">
          <ac:chgData name="Sam Carter" userId="S::deputyhead@whitleyabbey-pri.coventry.sch.uk::3d36f797-5fae-40a5-93b2-d3584bbe0430" providerId="AD" clId="Web-{A4BA9584-DC8F-EB24-20CE-CF1C8FDFA157}" dt="2021-07-30T16:33:21.915" v="417" actId="14100"/>
          <ac:picMkLst>
            <pc:docMk/>
            <pc:sldMk cId="3412780657" sldId="284"/>
            <ac:picMk id="4" creationId="{3DF878F7-42DF-44F7-BA43-F545CFC38D92}"/>
          </ac:picMkLst>
        </pc:picChg>
        <pc:picChg chg="add mod">
          <ac:chgData name="Sam Carter" userId="S::deputyhead@whitleyabbey-pri.coventry.sch.uk::3d36f797-5fae-40a5-93b2-d3584bbe0430" providerId="AD" clId="Web-{A4BA9584-DC8F-EB24-20CE-CF1C8FDFA157}" dt="2021-07-30T16:31:53.428" v="405" actId="1076"/>
          <ac:picMkLst>
            <pc:docMk/>
            <pc:sldMk cId="3412780657" sldId="284"/>
            <ac:picMk id="5" creationId="{9F8DA18D-B0B3-4F90-AE41-5C09A07D2915}"/>
          </ac:picMkLst>
        </pc:picChg>
        <pc:picChg chg="add mod">
          <ac:chgData name="Sam Carter" userId="S::deputyhead@whitleyabbey-pri.coventry.sch.uk::3d36f797-5fae-40a5-93b2-d3584bbe0430" providerId="AD" clId="Web-{A4BA9584-DC8F-EB24-20CE-CF1C8FDFA157}" dt="2021-07-30T16:31:52.022" v="404" actId="1076"/>
          <ac:picMkLst>
            <pc:docMk/>
            <pc:sldMk cId="3412780657" sldId="284"/>
            <ac:picMk id="8" creationId="{7F540D60-647A-4EAB-9E9F-C02421120E6C}"/>
          </ac:picMkLst>
        </pc:picChg>
        <pc:picChg chg="del">
          <ac:chgData name="Sam Carter" userId="S::deputyhead@whitleyabbey-pri.coventry.sch.uk::3d36f797-5fae-40a5-93b2-d3584bbe0430" providerId="AD" clId="Web-{A4BA9584-DC8F-EB24-20CE-CF1C8FDFA157}" dt="2021-07-30T16:25:07.479" v="364"/>
          <ac:picMkLst>
            <pc:docMk/>
            <pc:sldMk cId="3412780657" sldId="284"/>
            <ac:picMk id="9" creationId="{985A6FDE-4B1F-433F-9B9E-AFD40458A247}"/>
          </ac:picMkLst>
        </pc:picChg>
        <pc:picChg chg="del">
          <ac:chgData name="Sam Carter" userId="S::deputyhead@whitleyabbey-pri.coventry.sch.uk::3d36f797-5fae-40a5-93b2-d3584bbe0430" providerId="AD" clId="Web-{A4BA9584-DC8F-EB24-20CE-CF1C8FDFA157}" dt="2021-07-30T16:25:09.635" v="369"/>
          <ac:picMkLst>
            <pc:docMk/>
            <pc:sldMk cId="3412780657" sldId="284"/>
            <ac:picMk id="10" creationId="{6BC4EBD6-0740-4352-9C73-C5673E17A28C}"/>
          </ac:picMkLst>
        </pc:picChg>
        <pc:picChg chg="del">
          <ac:chgData name="Sam Carter" userId="S::deputyhead@whitleyabbey-pri.coventry.sch.uk::3d36f797-5fae-40a5-93b2-d3584bbe0430" providerId="AD" clId="Web-{A4BA9584-DC8F-EB24-20CE-CF1C8FDFA157}" dt="2021-07-30T16:25:09.182" v="368"/>
          <ac:picMkLst>
            <pc:docMk/>
            <pc:sldMk cId="3412780657" sldId="284"/>
            <ac:picMk id="11" creationId="{71947C1B-511E-4E1B-926E-865B16832129}"/>
          </ac:picMkLst>
        </pc:picChg>
        <pc:picChg chg="add mod">
          <ac:chgData name="Sam Carter" userId="S::deputyhead@whitleyabbey-pri.coventry.sch.uk::3d36f797-5fae-40a5-93b2-d3584bbe0430" providerId="AD" clId="Web-{A4BA9584-DC8F-EB24-20CE-CF1C8FDFA157}" dt="2021-07-30T16:30:32.097" v="398" actId="1076"/>
          <ac:picMkLst>
            <pc:docMk/>
            <pc:sldMk cId="3412780657" sldId="284"/>
            <ac:picMk id="12" creationId="{55403539-1E84-4ED0-A350-0AA5E5469BEF}"/>
          </ac:picMkLst>
        </pc:picChg>
        <pc:picChg chg="add mod">
          <ac:chgData name="Sam Carter" userId="S::deputyhead@whitleyabbey-pri.coventry.sch.uk::3d36f797-5fae-40a5-93b2-d3584bbe0430" providerId="AD" clId="Web-{A4BA9584-DC8F-EB24-20CE-CF1C8FDFA157}" dt="2021-07-30T16:33:25.056" v="418" actId="1076"/>
          <ac:picMkLst>
            <pc:docMk/>
            <pc:sldMk cId="3412780657" sldId="284"/>
            <ac:picMk id="13" creationId="{F009BDFB-14DC-4DAA-8B25-57BB11816F9C}"/>
          </ac:picMkLst>
        </pc:picChg>
        <pc:picChg chg="del">
          <ac:chgData name="Sam Carter" userId="S::deputyhead@whitleyabbey-pri.coventry.sch.uk::3d36f797-5fae-40a5-93b2-d3584bbe0430" providerId="AD" clId="Web-{A4BA9584-DC8F-EB24-20CE-CF1C8FDFA157}" dt="2021-07-30T16:25:08.791" v="367"/>
          <ac:picMkLst>
            <pc:docMk/>
            <pc:sldMk cId="3412780657" sldId="284"/>
            <ac:picMk id="14" creationId="{9E1BD864-82D3-4B79-A418-3DE458419CF6}"/>
          </ac:picMkLst>
        </pc:picChg>
        <pc:picChg chg="del">
          <ac:chgData name="Sam Carter" userId="S::deputyhead@whitleyabbey-pri.coventry.sch.uk::3d36f797-5fae-40a5-93b2-d3584bbe0430" providerId="AD" clId="Web-{A4BA9584-DC8F-EB24-20CE-CF1C8FDFA157}" dt="2021-07-30T16:25:08.447" v="366"/>
          <ac:picMkLst>
            <pc:docMk/>
            <pc:sldMk cId="3412780657" sldId="284"/>
            <ac:picMk id="15" creationId="{700A30E1-3F66-4CAB-A850-12E3B6DD1550}"/>
          </ac:picMkLst>
        </pc:picChg>
        <pc:picChg chg="add mod">
          <ac:chgData name="Sam Carter" userId="S::deputyhead@whitleyabbey-pri.coventry.sch.uk::3d36f797-5fae-40a5-93b2-d3584bbe0430" providerId="AD" clId="Web-{A4BA9584-DC8F-EB24-20CE-CF1C8FDFA157}" dt="2021-07-30T16:33:32.321" v="421" actId="1076"/>
          <ac:picMkLst>
            <pc:docMk/>
            <pc:sldMk cId="3412780657" sldId="284"/>
            <ac:picMk id="16" creationId="{B1B2623B-E5B3-4890-86D6-E6D2AA9804FF}"/>
          </ac:picMkLst>
        </pc:picChg>
        <pc:picChg chg="del">
          <ac:chgData name="Sam Carter" userId="S::deputyhead@whitleyabbey-pri.coventry.sch.uk::3d36f797-5fae-40a5-93b2-d3584bbe0430" providerId="AD" clId="Web-{A4BA9584-DC8F-EB24-20CE-CF1C8FDFA157}" dt="2021-07-30T16:25:10.682" v="370"/>
          <ac:picMkLst>
            <pc:docMk/>
            <pc:sldMk cId="3412780657" sldId="284"/>
            <ac:picMk id="19" creationId="{8F1E040E-9926-4D25-B33F-E5980167CF0E}"/>
          </ac:picMkLst>
        </pc:picChg>
      </pc:sldChg>
      <pc:sldChg chg="addSp delSp modSp add replId">
        <pc:chgData name="Sam Carter" userId="S::deputyhead@whitleyabbey-pri.coventry.sch.uk::3d36f797-5fae-40a5-93b2-d3584bbe0430" providerId="AD" clId="Web-{A4BA9584-DC8F-EB24-20CE-CF1C8FDFA157}" dt="2021-07-30T17:00:44.505" v="681"/>
        <pc:sldMkLst>
          <pc:docMk/>
          <pc:sldMk cId="1604338521" sldId="285"/>
        </pc:sldMkLst>
        <pc:spChg chg="mod">
          <ac:chgData name="Sam Carter" userId="S::deputyhead@whitleyabbey-pri.coventry.sch.uk::3d36f797-5fae-40a5-93b2-d3584bbe0430" providerId="AD" clId="Web-{A4BA9584-DC8F-EB24-20CE-CF1C8FDFA157}" dt="2021-07-30T16:34:10.010" v="428" actId="20577"/>
          <ac:spMkLst>
            <pc:docMk/>
            <pc:sldMk cId="1604338521" sldId="285"/>
            <ac:spMk id="7" creationId="{3255FF3C-7F98-409B-8A03-8F089EF2AEF7}"/>
          </ac:spMkLst>
        </pc:spChg>
        <pc:spChg chg="del mod">
          <ac:chgData name="Sam Carter" userId="S::deputyhead@whitleyabbey-pri.coventry.sch.uk::3d36f797-5fae-40a5-93b2-d3584bbe0430" providerId="AD" clId="Web-{A4BA9584-DC8F-EB24-20CE-CF1C8FDFA157}" dt="2021-07-30T16:59:41.300" v="673"/>
          <ac:spMkLst>
            <pc:docMk/>
            <pc:sldMk cId="1604338521" sldId="285"/>
            <ac:spMk id="20" creationId="{F0D4FCF9-8D20-4E34-B56C-B59F8826190D}"/>
          </ac:spMkLst>
        </pc:spChg>
        <pc:spChg chg="del">
          <ac:chgData name="Sam Carter" userId="S::deputyhead@whitleyabbey-pri.coventry.sch.uk::3d36f797-5fae-40a5-93b2-d3584bbe0430" providerId="AD" clId="Web-{A4BA9584-DC8F-EB24-20CE-CF1C8FDFA157}" dt="2021-07-30T16:59:35.300" v="670"/>
          <ac:spMkLst>
            <pc:docMk/>
            <pc:sldMk cId="1604338521" sldId="285"/>
            <ac:spMk id="67" creationId="{9842C914-FD8A-499F-B9BF-7657635CF02C}"/>
          </ac:spMkLst>
        </pc:spChg>
        <pc:spChg chg="del">
          <ac:chgData name="Sam Carter" userId="S::deputyhead@whitleyabbey-pri.coventry.sch.uk::3d36f797-5fae-40a5-93b2-d3584bbe0430" providerId="AD" clId="Web-{A4BA9584-DC8F-EB24-20CE-CF1C8FDFA157}" dt="2021-07-30T16:59:39.628" v="672"/>
          <ac:spMkLst>
            <pc:docMk/>
            <pc:sldMk cId="1604338521" sldId="285"/>
            <ac:spMk id="103" creationId="{A250AC48-034C-429D-85A6-250030E3213A}"/>
          </ac:spMkLst>
        </pc:spChg>
        <pc:graphicFrameChg chg="mod modGraphic">
          <ac:chgData name="Sam Carter" userId="S::deputyhead@whitleyabbey-pri.coventry.sch.uk::3d36f797-5fae-40a5-93b2-d3584bbe0430" providerId="AD" clId="Web-{A4BA9584-DC8F-EB24-20CE-CF1C8FDFA157}" dt="2021-07-30T16:59:31.143" v="669"/>
          <ac:graphicFrameMkLst>
            <pc:docMk/>
            <pc:sldMk cId="1604338521" sldId="285"/>
            <ac:graphicFrameMk id="21" creationId="{0E73310B-2D27-4464-B9AC-4068BDA78C54}"/>
          </ac:graphicFrameMkLst>
        </pc:graphicFrameChg>
        <pc:picChg chg="add mod">
          <ac:chgData name="Sam Carter" userId="S::deputyhead@whitleyabbey-pri.coventry.sch.uk::3d36f797-5fae-40a5-93b2-d3584bbe0430" providerId="AD" clId="Web-{A4BA9584-DC8F-EB24-20CE-CF1C8FDFA157}" dt="2021-07-30T16:44:00.066" v="464" actId="14100"/>
          <ac:picMkLst>
            <pc:docMk/>
            <pc:sldMk cId="1604338521" sldId="285"/>
            <ac:picMk id="2" creationId="{0B074950-FEA3-477B-BFA0-436125892297}"/>
          </ac:picMkLst>
        </pc:picChg>
        <pc:picChg chg="add mod">
          <ac:chgData name="Sam Carter" userId="S::deputyhead@whitleyabbey-pri.coventry.sch.uk::3d36f797-5fae-40a5-93b2-d3584bbe0430" providerId="AD" clId="Web-{A4BA9584-DC8F-EB24-20CE-CF1C8FDFA157}" dt="2021-07-30T16:49:46.732" v="518" actId="14100"/>
          <ac:picMkLst>
            <pc:docMk/>
            <pc:sldMk cId="1604338521" sldId="285"/>
            <ac:picMk id="3" creationId="{1C1269FE-3424-4D65-AB85-724EF90225BB}"/>
          </ac:picMkLst>
        </pc:picChg>
        <pc:picChg chg="del">
          <ac:chgData name="Sam Carter" userId="S::deputyhead@whitleyabbey-pri.coventry.sch.uk::3d36f797-5fae-40a5-93b2-d3584bbe0430" providerId="AD" clId="Web-{A4BA9584-DC8F-EB24-20CE-CF1C8FDFA157}" dt="2021-07-30T16:34:13.151" v="431"/>
          <ac:picMkLst>
            <pc:docMk/>
            <pc:sldMk cId="1604338521" sldId="285"/>
            <ac:picMk id="5" creationId="{9F8DA18D-B0B3-4F90-AE41-5C09A07D2915}"/>
          </ac:picMkLst>
        </pc:picChg>
        <pc:picChg chg="del">
          <ac:chgData name="Sam Carter" userId="S::deputyhead@whitleyabbey-pri.coventry.sch.uk::3d36f797-5fae-40a5-93b2-d3584bbe0430" providerId="AD" clId="Web-{A4BA9584-DC8F-EB24-20CE-CF1C8FDFA157}" dt="2021-07-30T16:34:12.244" v="429"/>
          <ac:picMkLst>
            <pc:docMk/>
            <pc:sldMk cId="1604338521" sldId="285"/>
            <ac:picMk id="8" creationId="{7F540D60-647A-4EAB-9E9F-C02421120E6C}"/>
          </ac:picMkLst>
        </pc:picChg>
        <pc:picChg chg="add mod">
          <ac:chgData name="Sam Carter" userId="S::deputyhead@whitleyabbey-pri.coventry.sch.uk::3d36f797-5fae-40a5-93b2-d3584bbe0430" providerId="AD" clId="Web-{A4BA9584-DC8F-EB24-20CE-CF1C8FDFA157}" dt="2021-07-30T16:44:32.129" v="467" actId="14100"/>
          <ac:picMkLst>
            <pc:docMk/>
            <pc:sldMk cId="1604338521" sldId="285"/>
            <ac:picMk id="9" creationId="{BB822BF5-4ACD-45F3-8DF4-8E1C8F5AB862}"/>
          </ac:picMkLst>
        </pc:picChg>
        <pc:picChg chg="add mod">
          <ac:chgData name="Sam Carter" userId="S::deputyhead@whitleyabbey-pri.coventry.sch.uk::3d36f797-5fae-40a5-93b2-d3584bbe0430" providerId="AD" clId="Web-{A4BA9584-DC8F-EB24-20CE-CF1C8FDFA157}" dt="2021-07-30T16:43:49.659" v="459" actId="14100"/>
          <ac:picMkLst>
            <pc:docMk/>
            <pc:sldMk cId="1604338521" sldId="285"/>
            <ac:picMk id="10" creationId="{579CB3F9-4C32-4906-9092-888CD9A79D10}"/>
          </ac:picMkLst>
        </pc:picChg>
        <pc:picChg chg="add mod">
          <ac:chgData name="Sam Carter" userId="S::deputyhead@whitleyabbey-pri.coventry.sch.uk::3d36f797-5fae-40a5-93b2-d3584bbe0430" providerId="AD" clId="Web-{A4BA9584-DC8F-EB24-20CE-CF1C8FDFA157}" dt="2021-07-30T17:00:37.286" v="677" actId="1076"/>
          <ac:picMkLst>
            <pc:docMk/>
            <pc:sldMk cId="1604338521" sldId="285"/>
            <ac:picMk id="11" creationId="{FF732DC3-EF4B-4F47-9578-527FD0C4FC8E}"/>
          </ac:picMkLst>
        </pc:picChg>
        <pc:picChg chg="del mod">
          <ac:chgData name="Sam Carter" userId="S::deputyhead@whitleyabbey-pri.coventry.sch.uk::3d36f797-5fae-40a5-93b2-d3584bbe0430" providerId="AD" clId="Web-{A4BA9584-DC8F-EB24-20CE-CF1C8FDFA157}" dt="2021-07-30T16:34:13.635" v="433"/>
          <ac:picMkLst>
            <pc:docMk/>
            <pc:sldMk cId="1604338521" sldId="285"/>
            <ac:picMk id="12" creationId="{55403539-1E84-4ED0-A350-0AA5E5469BEF}"/>
          </ac:picMkLst>
        </pc:picChg>
        <pc:picChg chg="del">
          <ac:chgData name="Sam Carter" userId="S::deputyhead@whitleyabbey-pri.coventry.sch.uk::3d36f797-5fae-40a5-93b2-d3584bbe0430" providerId="AD" clId="Web-{A4BA9584-DC8F-EB24-20CE-CF1C8FDFA157}" dt="2021-07-30T16:34:12.776" v="430"/>
          <ac:picMkLst>
            <pc:docMk/>
            <pc:sldMk cId="1604338521" sldId="285"/>
            <ac:picMk id="13" creationId="{F009BDFB-14DC-4DAA-8B25-57BB11816F9C}"/>
          </ac:picMkLst>
        </pc:picChg>
        <pc:picChg chg="add mod">
          <ac:chgData name="Sam Carter" userId="S::deputyhead@whitleyabbey-pri.coventry.sch.uk::3d36f797-5fae-40a5-93b2-d3584bbe0430" providerId="AD" clId="Web-{A4BA9584-DC8F-EB24-20CE-CF1C8FDFA157}" dt="2021-07-30T17:00:44.505" v="681"/>
          <ac:picMkLst>
            <pc:docMk/>
            <pc:sldMk cId="1604338521" sldId="285"/>
            <ac:picMk id="14" creationId="{E404672D-68A3-49B1-92E6-41DE1CA65E6E}"/>
          </ac:picMkLst>
        </pc:picChg>
        <pc:picChg chg="del">
          <ac:chgData name="Sam Carter" userId="S::deputyhead@whitleyabbey-pri.coventry.sch.uk::3d36f797-5fae-40a5-93b2-d3584bbe0430" providerId="AD" clId="Web-{A4BA9584-DC8F-EB24-20CE-CF1C8FDFA157}" dt="2021-07-30T16:34:13.979" v="434"/>
          <ac:picMkLst>
            <pc:docMk/>
            <pc:sldMk cId="1604338521" sldId="285"/>
            <ac:picMk id="16" creationId="{B1B2623B-E5B3-4890-86D6-E6D2AA9804FF}"/>
          </ac:picMkLst>
        </pc:picChg>
      </pc:sldChg>
      <pc:sldChg chg="addSp delSp modSp add replId">
        <pc:chgData name="Sam Carter" userId="S::deputyhead@whitleyabbey-pri.coventry.sch.uk::3d36f797-5fae-40a5-93b2-d3584bbe0430" providerId="AD" clId="Web-{A4BA9584-DC8F-EB24-20CE-CF1C8FDFA157}" dt="2021-07-30T17:11:26.055" v="868" actId="1076"/>
        <pc:sldMkLst>
          <pc:docMk/>
          <pc:sldMk cId="4131534795" sldId="286"/>
        </pc:sldMkLst>
        <pc:spChg chg="mod">
          <ac:chgData name="Sam Carter" userId="S::deputyhead@whitleyabbey-pri.coventry.sch.uk::3d36f797-5fae-40a5-93b2-d3584bbe0430" providerId="AD" clId="Web-{A4BA9584-DC8F-EB24-20CE-CF1C8FDFA157}" dt="2021-07-30T17:02:55.040" v="706" actId="1076"/>
          <ac:spMkLst>
            <pc:docMk/>
            <pc:sldMk cId="4131534795" sldId="286"/>
            <ac:spMk id="7" creationId="{3255FF3C-7F98-409B-8A03-8F089EF2AEF7}"/>
          </ac:spMkLst>
        </pc:spChg>
        <pc:graphicFrameChg chg="mod modGraphic">
          <ac:chgData name="Sam Carter" userId="S::deputyhead@whitleyabbey-pri.coventry.sch.uk::3d36f797-5fae-40a5-93b2-d3584bbe0430" providerId="AD" clId="Web-{A4BA9584-DC8F-EB24-20CE-CF1C8FDFA157}" dt="2021-07-30T17:10:41.132" v="864"/>
          <ac:graphicFrameMkLst>
            <pc:docMk/>
            <pc:sldMk cId="4131534795" sldId="286"/>
            <ac:graphicFrameMk id="21" creationId="{0E73310B-2D27-4464-B9AC-4068BDA78C54}"/>
          </ac:graphicFrameMkLst>
        </pc:graphicFrameChg>
        <pc:picChg chg="del">
          <ac:chgData name="Sam Carter" userId="S::deputyhead@whitleyabbey-pri.coventry.sch.uk::3d36f797-5fae-40a5-93b2-d3584bbe0430" providerId="AD" clId="Web-{A4BA9584-DC8F-EB24-20CE-CF1C8FDFA157}" dt="2021-07-30T17:01:03.084" v="691"/>
          <ac:picMkLst>
            <pc:docMk/>
            <pc:sldMk cId="4131534795" sldId="286"/>
            <ac:picMk id="2" creationId="{0B074950-FEA3-477B-BFA0-436125892297}"/>
          </ac:picMkLst>
        </pc:picChg>
        <pc:picChg chg="del">
          <ac:chgData name="Sam Carter" userId="S::deputyhead@whitleyabbey-pri.coventry.sch.uk::3d36f797-5fae-40a5-93b2-d3584bbe0430" providerId="AD" clId="Web-{A4BA9584-DC8F-EB24-20CE-CF1C8FDFA157}" dt="2021-07-30T17:01:04.365" v="694"/>
          <ac:picMkLst>
            <pc:docMk/>
            <pc:sldMk cId="4131534795" sldId="286"/>
            <ac:picMk id="3" creationId="{1C1269FE-3424-4D65-AB85-724EF90225BB}"/>
          </ac:picMkLst>
        </pc:picChg>
        <pc:picChg chg="mod">
          <ac:chgData name="Sam Carter" userId="S::deputyhead@whitleyabbey-pri.coventry.sch.uk::3d36f797-5fae-40a5-93b2-d3584bbe0430" providerId="AD" clId="Web-{A4BA9584-DC8F-EB24-20CE-CF1C8FDFA157}" dt="2021-07-30T17:02:47.024" v="703" actId="1076"/>
          <ac:picMkLst>
            <pc:docMk/>
            <pc:sldMk cId="4131534795" sldId="286"/>
            <ac:picMk id="4" creationId="{3DF878F7-42DF-44F7-BA43-F545CFC38D92}"/>
          </ac:picMkLst>
        </pc:picChg>
        <pc:picChg chg="add mod">
          <ac:chgData name="Sam Carter" userId="S::deputyhead@whitleyabbey-pri.coventry.sch.uk::3d36f797-5fae-40a5-93b2-d3584bbe0430" providerId="AD" clId="Web-{A4BA9584-DC8F-EB24-20CE-CF1C8FDFA157}" dt="2021-07-30T17:06:23.015" v="790" actId="1076"/>
          <ac:picMkLst>
            <pc:docMk/>
            <pc:sldMk cId="4131534795" sldId="286"/>
            <ac:picMk id="5" creationId="{19BA00CB-F6C3-4A1C-AF70-2668050828F4}"/>
          </ac:picMkLst>
        </pc:picChg>
        <pc:picChg chg="add mod">
          <ac:chgData name="Sam Carter" userId="S::deputyhead@whitleyabbey-pri.coventry.sch.uk::3d36f797-5fae-40a5-93b2-d3584bbe0430" providerId="AD" clId="Web-{A4BA9584-DC8F-EB24-20CE-CF1C8FDFA157}" dt="2021-07-30T17:02:11.570" v="700" actId="1076"/>
          <ac:picMkLst>
            <pc:docMk/>
            <pc:sldMk cId="4131534795" sldId="286"/>
            <ac:picMk id="8" creationId="{28FB15E0-DB04-4621-8813-DF872284C00C}"/>
          </ac:picMkLst>
        </pc:picChg>
        <pc:picChg chg="del mod">
          <ac:chgData name="Sam Carter" userId="S::deputyhead@whitleyabbey-pri.coventry.sch.uk::3d36f797-5fae-40a5-93b2-d3584bbe0430" providerId="AD" clId="Web-{A4BA9584-DC8F-EB24-20CE-CF1C8FDFA157}" dt="2021-07-30T17:01:02.677" v="690"/>
          <ac:picMkLst>
            <pc:docMk/>
            <pc:sldMk cId="4131534795" sldId="286"/>
            <ac:picMk id="9" creationId="{BB822BF5-4ACD-45F3-8DF4-8E1C8F5AB862}"/>
          </ac:picMkLst>
        </pc:picChg>
        <pc:picChg chg="del">
          <ac:chgData name="Sam Carter" userId="S::deputyhead@whitleyabbey-pri.coventry.sch.uk::3d36f797-5fae-40a5-93b2-d3584bbe0430" providerId="AD" clId="Web-{A4BA9584-DC8F-EB24-20CE-CF1C8FDFA157}" dt="2021-07-30T17:01:02.146" v="688"/>
          <ac:picMkLst>
            <pc:docMk/>
            <pc:sldMk cId="4131534795" sldId="286"/>
            <ac:picMk id="10" creationId="{579CB3F9-4C32-4906-9092-888CD9A79D10}"/>
          </ac:picMkLst>
        </pc:picChg>
        <pc:picChg chg="del">
          <ac:chgData name="Sam Carter" userId="S::deputyhead@whitleyabbey-pri.coventry.sch.uk::3d36f797-5fae-40a5-93b2-d3584bbe0430" providerId="AD" clId="Web-{A4BA9584-DC8F-EB24-20CE-CF1C8FDFA157}" dt="2021-07-30T17:01:03.365" v="692"/>
          <ac:picMkLst>
            <pc:docMk/>
            <pc:sldMk cId="4131534795" sldId="286"/>
            <ac:picMk id="11" creationId="{FF732DC3-EF4B-4F47-9578-527FD0C4FC8E}"/>
          </ac:picMkLst>
        </pc:picChg>
        <pc:picChg chg="add mod">
          <ac:chgData name="Sam Carter" userId="S::deputyhead@whitleyabbey-pri.coventry.sch.uk::3d36f797-5fae-40a5-93b2-d3584bbe0430" providerId="AD" clId="Web-{A4BA9584-DC8F-EB24-20CE-CF1C8FDFA157}" dt="2021-07-30T17:03:00.102" v="709" actId="1076"/>
          <ac:picMkLst>
            <pc:docMk/>
            <pc:sldMk cId="4131534795" sldId="286"/>
            <ac:picMk id="12" creationId="{893E8080-4E11-42C0-B8FA-18D035FCEC83}"/>
          </ac:picMkLst>
        </pc:picChg>
        <pc:picChg chg="add mod">
          <ac:chgData name="Sam Carter" userId="S::deputyhead@whitleyabbey-pri.coventry.sch.uk::3d36f797-5fae-40a5-93b2-d3584bbe0430" providerId="AD" clId="Web-{A4BA9584-DC8F-EB24-20CE-CF1C8FDFA157}" dt="2021-07-30T17:06:25.937" v="791" actId="1076"/>
          <ac:picMkLst>
            <pc:docMk/>
            <pc:sldMk cId="4131534795" sldId="286"/>
            <ac:picMk id="13" creationId="{E143AB90-B96A-4BC3-B031-337018FBD823}"/>
          </ac:picMkLst>
        </pc:picChg>
        <pc:picChg chg="del">
          <ac:chgData name="Sam Carter" userId="S::deputyhead@whitleyabbey-pri.coventry.sch.uk::3d36f797-5fae-40a5-93b2-d3584bbe0430" providerId="AD" clId="Web-{A4BA9584-DC8F-EB24-20CE-CF1C8FDFA157}" dt="2021-07-30T17:01:03.865" v="693"/>
          <ac:picMkLst>
            <pc:docMk/>
            <pc:sldMk cId="4131534795" sldId="286"/>
            <ac:picMk id="14" creationId="{E404672D-68A3-49B1-92E6-41DE1CA65E6E}"/>
          </ac:picMkLst>
        </pc:picChg>
        <pc:picChg chg="add mod">
          <ac:chgData name="Sam Carter" userId="S::deputyhead@whitleyabbey-pri.coventry.sch.uk::3d36f797-5fae-40a5-93b2-d3584bbe0430" providerId="AD" clId="Web-{A4BA9584-DC8F-EB24-20CE-CF1C8FDFA157}" dt="2021-07-30T17:03:49.963" v="719" actId="1076"/>
          <ac:picMkLst>
            <pc:docMk/>
            <pc:sldMk cId="4131534795" sldId="286"/>
            <ac:picMk id="15" creationId="{46261004-35B7-4B7A-8235-42F4A100520B}"/>
          </ac:picMkLst>
        </pc:picChg>
        <pc:picChg chg="add mod">
          <ac:chgData name="Sam Carter" userId="S::deputyhead@whitleyabbey-pri.coventry.sch.uk::3d36f797-5fae-40a5-93b2-d3584bbe0430" providerId="AD" clId="Web-{A4BA9584-DC8F-EB24-20CE-CF1C8FDFA157}" dt="2021-07-30T17:06:34.765" v="796" actId="1076"/>
          <ac:picMkLst>
            <pc:docMk/>
            <pc:sldMk cId="4131534795" sldId="286"/>
            <ac:picMk id="16" creationId="{B96411B8-F381-4DF8-8F16-B4D55AA02CA4}"/>
          </ac:picMkLst>
        </pc:picChg>
        <pc:picChg chg="add mod">
          <ac:chgData name="Sam Carter" userId="S::deputyhead@whitleyabbey-pri.coventry.sch.uk::3d36f797-5fae-40a5-93b2-d3584bbe0430" providerId="AD" clId="Web-{A4BA9584-DC8F-EB24-20CE-CF1C8FDFA157}" dt="2021-07-30T17:11:26.055" v="868" actId="1076"/>
          <ac:picMkLst>
            <pc:docMk/>
            <pc:sldMk cId="4131534795" sldId="286"/>
            <ac:picMk id="17" creationId="{0439CD14-E36E-4226-8C68-7A56F0996694}"/>
          </ac:picMkLst>
        </pc:picChg>
      </pc:sldChg>
      <pc:sldChg chg="addSp delSp modSp add replId">
        <pc:chgData name="Sam Carter" userId="S::deputyhead@whitleyabbey-pri.coventry.sch.uk::3d36f797-5fae-40a5-93b2-d3584bbe0430" providerId="AD" clId="Web-{A4BA9584-DC8F-EB24-20CE-CF1C8FDFA157}" dt="2021-07-30T18:34:58.194" v="2172" actId="1076"/>
        <pc:sldMkLst>
          <pc:docMk/>
          <pc:sldMk cId="2823606737" sldId="287"/>
        </pc:sldMkLst>
        <pc:spChg chg="mod">
          <ac:chgData name="Sam Carter" userId="S::deputyhead@whitleyabbey-pri.coventry.sch.uk::3d36f797-5fae-40a5-93b2-d3584bbe0430" providerId="AD" clId="Web-{A4BA9584-DC8F-EB24-20CE-CF1C8FDFA157}" dt="2021-07-30T17:12:26.900" v="874" actId="20577"/>
          <ac:spMkLst>
            <pc:docMk/>
            <pc:sldMk cId="2823606737" sldId="287"/>
            <ac:spMk id="7" creationId="{3255FF3C-7F98-409B-8A03-8F089EF2AEF7}"/>
          </ac:spMkLst>
        </pc:spChg>
        <pc:spChg chg="add mod">
          <ac:chgData name="Sam Carter" userId="S::deputyhead@whitleyabbey-pri.coventry.sch.uk::3d36f797-5fae-40a5-93b2-d3584bbe0430" providerId="AD" clId="Web-{A4BA9584-DC8F-EB24-20CE-CF1C8FDFA157}" dt="2021-07-30T18:34:58.194" v="2172" actId="1076"/>
          <ac:spMkLst>
            <pc:docMk/>
            <pc:sldMk cId="2823606737" sldId="287"/>
            <ac:spMk id="14" creationId="{0817CC0D-D77A-4826-8F6F-5D2F08B033C7}"/>
          </ac:spMkLst>
        </pc:spChg>
        <pc:graphicFrameChg chg="mod modGraphic">
          <ac:chgData name="Sam Carter" userId="S::deputyhead@whitleyabbey-pri.coventry.sch.uk::3d36f797-5fae-40a5-93b2-d3584bbe0430" providerId="AD" clId="Web-{A4BA9584-DC8F-EB24-20CE-CF1C8FDFA157}" dt="2021-07-30T17:23:15.200" v="1174"/>
          <ac:graphicFrameMkLst>
            <pc:docMk/>
            <pc:sldMk cId="2823606737" sldId="287"/>
            <ac:graphicFrameMk id="21" creationId="{0E73310B-2D27-4464-B9AC-4068BDA78C54}"/>
          </ac:graphicFrameMkLst>
        </pc:graphicFrameChg>
        <pc:picChg chg="add mod">
          <ac:chgData name="Sam Carter" userId="S::deputyhead@whitleyabbey-pri.coventry.sch.uk::3d36f797-5fae-40a5-93b2-d3584bbe0430" providerId="AD" clId="Web-{A4BA9584-DC8F-EB24-20CE-CF1C8FDFA157}" dt="2021-07-30T17:12:39.510" v="886" actId="1076"/>
          <ac:picMkLst>
            <pc:docMk/>
            <pc:sldMk cId="2823606737" sldId="287"/>
            <ac:picMk id="2" creationId="{29F315E7-EFD4-45EE-B7B4-DCF8C25B609D}"/>
          </ac:picMkLst>
        </pc:picChg>
        <pc:picChg chg="add mod">
          <ac:chgData name="Sam Carter" userId="S::deputyhead@whitleyabbey-pri.coventry.sch.uk::3d36f797-5fae-40a5-93b2-d3584bbe0430" providerId="AD" clId="Web-{A4BA9584-DC8F-EB24-20CE-CF1C8FDFA157}" dt="2021-07-30T17:15:03.827" v="915" actId="1076"/>
          <ac:picMkLst>
            <pc:docMk/>
            <pc:sldMk cId="2823606737" sldId="287"/>
            <ac:picMk id="3" creationId="{822FBC30-6B2E-4450-9F65-8A9236A51E97}"/>
          </ac:picMkLst>
        </pc:picChg>
        <pc:picChg chg="mod">
          <ac:chgData name="Sam Carter" userId="S::deputyhead@whitleyabbey-pri.coventry.sch.uk::3d36f797-5fae-40a5-93b2-d3584bbe0430" providerId="AD" clId="Web-{A4BA9584-DC8F-EB24-20CE-CF1C8FDFA157}" dt="2021-07-30T18:34:55.022" v="2171" actId="1076"/>
          <ac:picMkLst>
            <pc:docMk/>
            <pc:sldMk cId="2823606737" sldId="287"/>
            <ac:picMk id="4" creationId="{3DF878F7-42DF-44F7-BA43-F545CFC38D92}"/>
          </ac:picMkLst>
        </pc:picChg>
        <pc:picChg chg="del">
          <ac:chgData name="Sam Carter" userId="S::deputyhead@whitleyabbey-pri.coventry.sch.uk::3d36f797-5fae-40a5-93b2-d3584bbe0430" providerId="AD" clId="Web-{A4BA9584-DC8F-EB24-20CE-CF1C8FDFA157}" dt="2021-07-30T17:12:28.494" v="876"/>
          <ac:picMkLst>
            <pc:docMk/>
            <pc:sldMk cId="2823606737" sldId="287"/>
            <ac:picMk id="5" creationId="{19BA00CB-F6C3-4A1C-AF70-2668050828F4}"/>
          </ac:picMkLst>
        </pc:picChg>
        <pc:picChg chg="del">
          <ac:chgData name="Sam Carter" userId="S::deputyhead@whitleyabbey-pri.coventry.sch.uk::3d36f797-5fae-40a5-93b2-d3584bbe0430" providerId="AD" clId="Web-{A4BA9584-DC8F-EB24-20CE-CF1C8FDFA157}" dt="2021-07-30T17:12:32.494" v="879"/>
          <ac:picMkLst>
            <pc:docMk/>
            <pc:sldMk cId="2823606737" sldId="287"/>
            <ac:picMk id="8" creationId="{28FB15E0-DB04-4621-8813-DF872284C00C}"/>
          </ac:picMkLst>
        </pc:picChg>
        <pc:picChg chg="add del mod">
          <ac:chgData name="Sam Carter" userId="S::deputyhead@whitleyabbey-pri.coventry.sch.uk::3d36f797-5fae-40a5-93b2-d3584bbe0430" providerId="AD" clId="Web-{A4BA9584-DC8F-EB24-20CE-CF1C8FDFA157}" dt="2021-07-30T17:19:39.694" v="1082"/>
          <ac:picMkLst>
            <pc:docMk/>
            <pc:sldMk cId="2823606737" sldId="287"/>
            <ac:picMk id="9" creationId="{463F2CA0-5BE0-4F3E-ACC2-9DD906436569}"/>
          </ac:picMkLst>
        </pc:picChg>
        <pc:picChg chg="add mod">
          <ac:chgData name="Sam Carter" userId="S::deputyhead@whitleyabbey-pri.coventry.sch.uk::3d36f797-5fae-40a5-93b2-d3584bbe0430" providerId="AD" clId="Web-{A4BA9584-DC8F-EB24-20CE-CF1C8FDFA157}" dt="2021-07-30T17:20:08.148" v="1087" actId="1076"/>
          <ac:picMkLst>
            <pc:docMk/>
            <pc:sldMk cId="2823606737" sldId="287"/>
            <ac:picMk id="10" creationId="{8855561B-306D-4BD9-AA55-F3419CEC10FE}"/>
          </ac:picMkLst>
        </pc:picChg>
        <pc:picChg chg="add mod">
          <ac:chgData name="Sam Carter" userId="S::deputyhead@whitleyabbey-pri.coventry.sch.uk::3d36f797-5fae-40a5-93b2-d3584bbe0430" providerId="AD" clId="Web-{A4BA9584-DC8F-EB24-20CE-CF1C8FDFA157}" dt="2021-07-30T17:20:54.149" v="1091" actId="14100"/>
          <ac:picMkLst>
            <pc:docMk/>
            <pc:sldMk cId="2823606737" sldId="287"/>
            <ac:picMk id="11" creationId="{AF2344EE-8DE8-4C6F-A9E2-E7393D0D7B73}"/>
          </ac:picMkLst>
        </pc:picChg>
        <pc:picChg chg="del">
          <ac:chgData name="Sam Carter" userId="S::deputyhead@whitleyabbey-pri.coventry.sch.uk::3d36f797-5fae-40a5-93b2-d3584bbe0430" providerId="AD" clId="Web-{A4BA9584-DC8F-EB24-20CE-CF1C8FDFA157}" dt="2021-07-30T17:12:27.682" v="875"/>
          <ac:picMkLst>
            <pc:docMk/>
            <pc:sldMk cId="2823606737" sldId="287"/>
            <ac:picMk id="12" creationId="{893E8080-4E11-42C0-B8FA-18D035FCEC83}"/>
          </ac:picMkLst>
        </pc:picChg>
        <pc:picChg chg="del">
          <ac:chgData name="Sam Carter" userId="S::deputyhead@whitleyabbey-pri.coventry.sch.uk::3d36f797-5fae-40a5-93b2-d3584bbe0430" providerId="AD" clId="Web-{A4BA9584-DC8F-EB24-20CE-CF1C8FDFA157}" dt="2021-07-30T17:12:32.932" v="880"/>
          <ac:picMkLst>
            <pc:docMk/>
            <pc:sldMk cId="2823606737" sldId="287"/>
            <ac:picMk id="13" creationId="{E143AB90-B96A-4BC3-B031-337018FBD823}"/>
          </ac:picMkLst>
        </pc:picChg>
        <pc:picChg chg="add del mod">
          <ac:chgData name="Sam Carter" userId="S::deputyhead@whitleyabbey-pri.coventry.sch.uk::3d36f797-5fae-40a5-93b2-d3584bbe0430" providerId="AD" clId="Web-{A4BA9584-DC8F-EB24-20CE-CF1C8FDFA157}" dt="2021-07-30T17:14:59.920" v="913" actId="1076"/>
          <ac:picMkLst>
            <pc:docMk/>
            <pc:sldMk cId="2823606737" sldId="287"/>
            <ac:picMk id="15" creationId="{46261004-35B7-4B7A-8235-42F4A100520B}"/>
          </ac:picMkLst>
        </pc:picChg>
        <pc:picChg chg="del">
          <ac:chgData name="Sam Carter" userId="S::deputyhead@whitleyabbey-pri.coventry.sch.uk::3d36f797-5fae-40a5-93b2-d3584bbe0430" providerId="AD" clId="Web-{A4BA9584-DC8F-EB24-20CE-CF1C8FDFA157}" dt="2021-07-30T17:12:33.354" v="881"/>
          <ac:picMkLst>
            <pc:docMk/>
            <pc:sldMk cId="2823606737" sldId="287"/>
            <ac:picMk id="16" creationId="{B96411B8-F381-4DF8-8F16-B4D55AA02CA4}"/>
          </ac:picMkLst>
        </pc:picChg>
        <pc:picChg chg="del">
          <ac:chgData name="Sam Carter" userId="S::deputyhead@whitleyabbey-pri.coventry.sch.uk::3d36f797-5fae-40a5-93b2-d3584bbe0430" providerId="AD" clId="Web-{A4BA9584-DC8F-EB24-20CE-CF1C8FDFA157}" dt="2021-07-30T17:12:34.213" v="882"/>
          <ac:picMkLst>
            <pc:docMk/>
            <pc:sldMk cId="2823606737" sldId="287"/>
            <ac:picMk id="17" creationId="{0439CD14-E36E-4226-8C68-7A56F0996694}"/>
          </ac:picMkLst>
        </pc:picChg>
      </pc:sldChg>
      <pc:sldChg chg="addSp delSp modSp add replId">
        <pc:chgData name="Sam Carter" userId="S::deputyhead@whitleyabbey-pri.coventry.sch.uk::3d36f797-5fae-40a5-93b2-d3584bbe0430" providerId="AD" clId="Web-{A4BA9584-DC8F-EB24-20CE-CF1C8FDFA157}" dt="2021-07-30T17:34:15.101" v="1323" actId="1076"/>
        <pc:sldMkLst>
          <pc:docMk/>
          <pc:sldMk cId="2244524290" sldId="288"/>
        </pc:sldMkLst>
        <pc:spChg chg="mod">
          <ac:chgData name="Sam Carter" userId="S::deputyhead@whitleyabbey-pri.coventry.sch.uk::3d36f797-5fae-40a5-93b2-d3584bbe0430" providerId="AD" clId="Web-{A4BA9584-DC8F-EB24-20CE-CF1C8FDFA157}" dt="2021-07-30T17:23:53.607" v="1180" actId="20577"/>
          <ac:spMkLst>
            <pc:docMk/>
            <pc:sldMk cId="2244524290" sldId="288"/>
            <ac:spMk id="7" creationId="{3255FF3C-7F98-409B-8A03-8F089EF2AEF7}"/>
          </ac:spMkLst>
        </pc:spChg>
        <pc:graphicFrameChg chg="mod modGraphic">
          <ac:chgData name="Sam Carter" userId="S::deputyhead@whitleyabbey-pri.coventry.sch.uk::3d36f797-5fae-40a5-93b2-d3584bbe0430" providerId="AD" clId="Web-{A4BA9584-DC8F-EB24-20CE-CF1C8FDFA157}" dt="2021-07-30T17:28:34.903" v="1288"/>
          <ac:graphicFrameMkLst>
            <pc:docMk/>
            <pc:sldMk cId="2244524290" sldId="288"/>
            <ac:graphicFrameMk id="21" creationId="{0E73310B-2D27-4464-B9AC-4068BDA78C54}"/>
          </ac:graphicFrameMkLst>
        </pc:graphicFrameChg>
        <pc:picChg chg="del">
          <ac:chgData name="Sam Carter" userId="S::deputyhead@whitleyabbey-pri.coventry.sch.uk::3d36f797-5fae-40a5-93b2-d3584bbe0430" providerId="AD" clId="Web-{A4BA9584-DC8F-EB24-20CE-CF1C8FDFA157}" dt="2021-07-30T17:24:01.108" v="1184"/>
          <ac:picMkLst>
            <pc:docMk/>
            <pc:sldMk cId="2244524290" sldId="288"/>
            <ac:picMk id="2" creationId="{29F315E7-EFD4-45EE-B7B4-DCF8C25B609D}"/>
          </ac:picMkLst>
        </pc:picChg>
        <pc:picChg chg="del">
          <ac:chgData name="Sam Carter" userId="S::deputyhead@whitleyabbey-pri.coventry.sch.uk::3d36f797-5fae-40a5-93b2-d3584bbe0430" providerId="AD" clId="Web-{A4BA9584-DC8F-EB24-20CE-CF1C8FDFA157}" dt="2021-07-30T17:24:00.467" v="1183"/>
          <ac:picMkLst>
            <pc:docMk/>
            <pc:sldMk cId="2244524290" sldId="288"/>
            <ac:picMk id="3" creationId="{822FBC30-6B2E-4450-9F65-8A9236A51E97}"/>
          </ac:picMkLst>
        </pc:picChg>
        <pc:picChg chg="add mod">
          <ac:chgData name="Sam Carter" userId="S::deputyhead@whitleyabbey-pri.coventry.sch.uk::3d36f797-5fae-40a5-93b2-d3584bbe0430" providerId="AD" clId="Web-{A4BA9584-DC8F-EB24-20CE-CF1C8FDFA157}" dt="2021-07-30T17:33:06.317" v="1308" actId="1076"/>
          <ac:picMkLst>
            <pc:docMk/>
            <pc:sldMk cId="2244524290" sldId="288"/>
            <ac:picMk id="5" creationId="{92DDCB43-CD0C-4E33-803D-04EA3FEDAB70}"/>
          </ac:picMkLst>
        </pc:picChg>
        <pc:picChg chg="add">
          <ac:chgData name="Sam Carter" userId="S::deputyhead@whitleyabbey-pri.coventry.sch.uk::3d36f797-5fae-40a5-93b2-d3584bbe0430" providerId="AD" clId="Web-{A4BA9584-DC8F-EB24-20CE-CF1C8FDFA157}" dt="2021-07-30T17:24:16.139" v="1187"/>
          <ac:picMkLst>
            <pc:docMk/>
            <pc:sldMk cId="2244524290" sldId="288"/>
            <ac:picMk id="8" creationId="{577C249E-4CD8-40BB-A2F7-EA3F2CC008FC}"/>
          </ac:picMkLst>
        </pc:picChg>
        <pc:picChg chg="add mod">
          <ac:chgData name="Sam Carter" userId="S::deputyhead@whitleyabbey-pri.coventry.sch.uk::3d36f797-5fae-40a5-93b2-d3584bbe0430" providerId="AD" clId="Web-{A4BA9584-DC8F-EB24-20CE-CF1C8FDFA157}" dt="2021-07-30T17:33:10.661" v="1310" actId="1076"/>
          <ac:picMkLst>
            <pc:docMk/>
            <pc:sldMk cId="2244524290" sldId="288"/>
            <ac:picMk id="9" creationId="{CA4DC6FA-891C-433A-9DAF-A54917167049}"/>
          </ac:picMkLst>
        </pc:picChg>
        <pc:picChg chg="del">
          <ac:chgData name="Sam Carter" userId="S::deputyhead@whitleyabbey-pri.coventry.sch.uk::3d36f797-5fae-40a5-93b2-d3584bbe0430" providerId="AD" clId="Web-{A4BA9584-DC8F-EB24-20CE-CF1C8FDFA157}" dt="2021-07-30T17:23:59.654" v="1181"/>
          <ac:picMkLst>
            <pc:docMk/>
            <pc:sldMk cId="2244524290" sldId="288"/>
            <ac:picMk id="10" creationId="{8855561B-306D-4BD9-AA55-F3419CEC10FE}"/>
          </ac:picMkLst>
        </pc:picChg>
        <pc:picChg chg="del">
          <ac:chgData name="Sam Carter" userId="S::deputyhead@whitleyabbey-pri.coventry.sch.uk::3d36f797-5fae-40a5-93b2-d3584bbe0430" providerId="AD" clId="Web-{A4BA9584-DC8F-EB24-20CE-CF1C8FDFA157}" dt="2021-07-30T17:24:00.154" v="1182"/>
          <ac:picMkLst>
            <pc:docMk/>
            <pc:sldMk cId="2244524290" sldId="288"/>
            <ac:picMk id="11" creationId="{AF2344EE-8DE8-4C6F-A9E2-E7393D0D7B73}"/>
          </ac:picMkLst>
        </pc:picChg>
        <pc:picChg chg="add mod">
          <ac:chgData name="Sam Carter" userId="S::deputyhead@whitleyabbey-pri.coventry.sch.uk::3d36f797-5fae-40a5-93b2-d3584bbe0430" providerId="AD" clId="Web-{A4BA9584-DC8F-EB24-20CE-CF1C8FDFA157}" dt="2021-07-30T17:33:13.833" v="1312" actId="1076"/>
          <ac:picMkLst>
            <pc:docMk/>
            <pc:sldMk cId="2244524290" sldId="288"/>
            <ac:picMk id="12" creationId="{2A61C10D-005F-4E17-88AC-09BEFF01088D}"/>
          </ac:picMkLst>
        </pc:picChg>
        <pc:picChg chg="add mod">
          <ac:chgData name="Sam Carter" userId="S::deputyhead@whitleyabbey-pri.coventry.sch.uk::3d36f797-5fae-40a5-93b2-d3584bbe0430" providerId="AD" clId="Web-{A4BA9584-DC8F-EB24-20CE-CF1C8FDFA157}" dt="2021-07-30T17:33:46.850" v="1315" actId="1076"/>
          <ac:picMkLst>
            <pc:docMk/>
            <pc:sldMk cId="2244524290" sldId="288"/>
            <ac:picMk id="14" creationId="{16E9DCFA-581C-4F52-88F2-3FBB83A0FFEE}"/>
          </ac:picMkLst>
        </pc:picChg>
        <pc:picChg chg="add mod">
          <ac:chgData name="Sam Carter" userId="S::deputyhead@whitleyabbey-pri.coventry.sch.uk::3d36f797-5fae-40a5-93b2-d3584bbe0430" providerId="AD" clId="Web-{A4BA9584-DC8F-EB24-20CE-CF1C8FDFA157}" dt="2021-07-30T17:33:15.255" v="1313" actId="1076"/>
          <ac:picMkLst>
            <pc:docMk/>
            <pc:sldMk cId="2244524290" sldId="288"/>
            <ac:picMk id="17" creationId="{9B799606-E454-42BE-AAC1-688EEBC5DCC2}"/>
          </ac:picMkLst>
        </pc:picChg>
        <pc:picChg chg="add del mod">
          <ac:chgData name="Sam Carter" userId="S::deputyhead@whitleyabbey-pri.coventry.sch.uk::3d36f797-5fae-40a5-93b2-d3584bbe0430" providerId="AD" clId="Web-{A4BA9584-DC8F-EB24-20CE-CF1C8FDFA157}" dt="2021-07-30T17:34:07.788" v="1318"/>
          <ac:picMkLst>
            <pc:docMk/>
            <pc:sldMk cId="2244524290" sldId="288"/>
            <ac:picMk id="18" creationId="{69C14AAC-F591-4F97-873C-DF5F2650D361}"/>
          </ac:picMkLst>
        </pc:picChg>
        <pc:picChg chg="add mod">
          <ac:chgData name="Sam Carter" userId="S::deputyhead@whitleyabbey-pri.coventry.sch.uk::3d36f797-5fae-40a5-93b2-d3584bbe0430" providerId="AD" clId="Web-{A4BA9584-DC8F-EB24-20CE-CF1C8FDFA157}" dt="2021-07-30T17:34:15.101" v="1323" actId="1076"/>
          <ac:picMkLst>
            <pc:docMk/>
            <pc:sldMk cId="2244524290" sldId="288"/>
            <ac:picMk id="19" creationId="{C94D48DD-A405-4278-91D5-36DE498C443A}"/>
          </ac:picMkLst>
        </pc:picChg>
      </pc:sldChg>
      <pc:sldChg chg="addSp delSp modSp add replId">
        <pc:chgData name="Sam Carter" userId="S::deputyhead@whitleyabbey-pri.coventry.sch.uk::3d36f797-5fae-40a5-93b2-d3584bbe0430" providerId="AD" clId="Web-{A4BA9584-DC8F-EB24-20CE-CF1C8FDFA157}" dt="2021-07-30T18:02:52.875" v="1904" actId="1076"/>
        <pc:sldMkLst>
          <pc:docMk/>
          <pc:sldMk cId="2366739173" sldId="289"/>
        </pc:sldMkLst>
        <pc:spChg chg="mod">
          <ac:chgData name="Sam Carter" userId="S::deputyhead@whitleyabbey-pri.coventry.sch.uk::3d36f797-5fae-40a5-93b2-d3584bbe0430" providerId="AD" clId="Web-{A4BA9584-DC8F-EB24-20CE-CF1C8FDFA157}" dt="2021-07-30T17:47:50.802" v="1562" actId="20577"/>
          <ac:spMkLst>
            <pc:docMk/>
            <pc:sldMk cId="2366739173" sldId="289"/>
            <ac:spMk id="7" creationId="{3255FF3C-7F98-409B-8A03-8F089EF2AEF7}"/>
          </ac:spMkLst>
        </pc:spChg>
        <pc:graphicFrameChg chg="mod modGraphic">
          <ac:chgData name="Sam Carter" userId="S::deputyhead@whitleyabbey-pri.coventry.sch.uk::3d36f797-5fae-40a5-93b2-d3584bbe0430" providerId="AD" clId="Web-{A4BA9584-DC8F-EB24-20CE-CF1C8FDFA157}" dt="2021-07-30T18:02:34.125" v="1899"/>
          <ac:graphicFrameMkLst>
            <pc:docMk/>
            <pc:sldMk cId="2366739173" sldId="289"/>
            <ac:graphicFrameMk id="21" creationId="{0E73310B-2D27-4464-B9AC-4068BDA78C54}"/>
          </ac:graphicFrameMkLst>
        </pc:graphicFrameChg>
        <pc:picChg chg="add del mod">
          <ac:chgData name="Sam Carter" userId="S::deputyhead@whitleyabbey-pri.coventry.sch.uk::3d36f797-5fae-40a5-93b2-d3584bbe0430" providerId="AD" clId="Web-{A4BA9584-DC8F-EB24-20CE-CF1C8FDFA157}" dt="2021-07-30T17:47:30.092" v="1553"/>
          <ac:picMkLst>
            <pc:docMk/>
            <pc:sldMk cId="2366739173" sldId="289"/>
            <ac:picMk id="2" creationId="{9AE07810-83A8-46D4-A394-043AA3CA3C2F}"/>
          </ac:picMkLst>
        </pc:picChg>
        <pc:picChg chg="add mod">
          <ac:chgData name="Sam Carter" userId="S::deputyhead@whitleyabbey-pri.coventry.sch.uk::3d36f797-5fae-40a5-93b2-d3584bbe0430" providerId="AD" clId="Web-{A4BA9584-DC8F-EB24-20CE-CF1C8FDFA157}" dt="2021-07-30T17:47:29.436" v="1552" actId="1076"/>
          <ac:picMkLst>
            <pc:docMk/>
            <pc:sldMk cId="2366739173" sldId="289"/>
            <ac:picMk id="3" creationId="{8269FB57-4109-4AC5-972C-E91B9275235E}"/>
          </ac:picMkLst>
        </pc:picChg>
        <pc:picChg chg="del">
          <ac:chgData name="Sam Carter" userId="S::deputyhead@whitleyabbey-pri.coventry.sch.uk::3d36f797-5fae-40a5-93b2-d3584bbe0430" providerId="AD" clId="Web-{A4BA9584-DC8F-EB24-20CE-CF1C8FDFA157}" dt="2021-07-30T17:34:53.477" v="1330"/>
          <ac:picMkLst>
            <pc:docMk/>
            <pc:sldMk cId="2366739173" sldId="289"/>
            <ac:picMk id="5" creationId="{92DDCB43-CD0C-4E33-803D-04EA3FEDAB70}"/>
          </ac:picMkLst>
        </pc:picChg>
        <pc:picChg chg="del">
          <ac:chgData name="Sam Carter" userId="S::deputyhead@whitleyabbey-pri.coventry.sch.uk::3d36f797-5fae-40a5-93b2-d3584bbe0430" providerId="AD" clId="Web-{A4BA9584-DC8F-EB24-20CE-CF1C8FDFA157}" dt="2021-07-30T17:34:53.930" v="1331"/>
          <ac:picMkLst>
            <pc:docMk/>
            <pc:sldMk cId="2366739173" sldId="289"/>
            <ac:picMk id="8" creationId="{577C249E-4CD8-40BB-A2F7-EA3F2CC008FC}"/>
          </ac:picMkLst>
        </pc:picChg>
        <pc:picChg chg="del">
          <ac:chgData name="Sam Carter" userId="S::deputyhead@whitleyabbey-pri.coventry.sch.uk::3d36f797-5fae-40a5-93b2-d3584bbe0430" providerId="AD" clId="Web-{A4BA9584-DC8F-EB24-20CE-CF1C8FDFA157}" dt="2021-07-30T17:34:52.977" v="1329"/>
          <ac:picMkLst>
            <pc:docMk/>
            <pc:sldMk cId="2366739173" sldId="289"/>
            <ac:picMk id="9" creationId="{CA4DC6FA-891C-433A-9DAF-A54917167049}"/>
          </ac:picMkLst>
        </pc:picChg>
        <pc:picChg chg="add mod">
          <ac:chgData name="Sam Carter" userId="S::deputyhead@whitleyabbey-pri.coventry.sch.uk::3d36f797-5fae-40a5-93b2-d3584bbe0430" providerId="AD" clId="Web-{A4BA9584-DC8F-EB24-20CE-CF1C8FDFA157}" dt="2021-07-30T18:01:24.420" v="1883" actId="1076"/>
          <ac:picMkLst>
            <pc:docMk/>
            <pc:sldMk cId="2366739173" sldId="289"/>
            <ac:picMk id="10" creationId="{45F5B09E-12C2-4C18-A076-BCFFE9EE8C7C}"/>
          </ac:picMkLst>
        </pc:picChg>
        <pc:picChg chg="add mod">
          <ac:chgData name="Sam Carter" userId="S::deputyhead@whitleyabbey-pri.coventry.sch.uk::3d36f797-5fae-40a5-93b2-d3584bbe0430" providerId="AD" clId="Web-{A4BA9584-DC8F-EB24-20CE-CF1C8FDFA157}" dt="2021-07-30T18:01:22.888" v="1882" actId="1076"/>
          <ac:picMkLst>
            <pc:docMk/>
            <pc:sldMk cId="2366739173" sldId="289"/>
            <ac:picMk id="11" creationId="{AFDDCF70-1DB7-4C78-A6A6-6E8DA25580B3}"/>
          </ac:picMkLst>
        </pc:picChg>
        <pc:picChg chg="del">
          <ac:chgData name="Sam Carter" userId="S::deputyhead@whitleyabbey-pri.coventry.sch.uk::3d36f797-5fae-40a5-93b2-d3584bbe0430" providerId="AD" clId="Web-{A4BA9584-DC8F-EB24-20CE-CF1C8FDFA157}" dt="2021-07-30T17:34:55.492" v="1334"/>
          <ac:picMkLst>
            <pc:docMk/>
            <pc:sldMk cId="2366739173" sldId="289"/>
            <ac:picMk id="12" creationId="{2A61C10D-005F-4E17-88AC-09BEFF01088D}"/>
          </ac:picMkLst>
        </pc:picChg>
        <pc:picChg chg="add mod">
          <ac:chgData name="Sam Carter" userId="S::deputyhead@whitleyabbey-pri.coventry.sch.uk::3d36f797-5fae-40a5-93b2-d3584bbe0430" providerId="AD" clId="Web-{A4BA9584-DC8F-EB24-20CE-CF1C8FDFA157}" dt="2021-07-30T18:02:04.796" v="1888" actId="14100"/>
          <ac:picMkLst>
            <pc:docMk/>
            <pc:sldMk cId="2366739173" sldId="289"/>
            <ac:picMk id="13" creationId="{E7CC6850-4755-4BE1-B2A7-AD98B861DE80}"/>
          </ac:picMkLst>
        </pc:picChg>
        <pc:picChg chg="del">
          <ac:chgData name="Sam Carter" userId="S::deputyhead@whitleyabbey-pri.coventry.sch.uk::3d36f797-5fae-40a5-93b2-d3584bbe0430" providerId="AD" clId="Web-{A4BA9584-DC8F-EB24-20CE-CF1C8FDFA157}" dt="2021-07-30T17:34:55.070" v="1333"/>
          <ac:picMkLst>
            <pc:docMk/>
            <pc:sldMk cId="2366739173" sldId="289"/>
            <ac:picMk id="14" creationId="{16E9DCFA-581C-4F52-88F2-3FBB83A0FFEE}"/>
          </ac:picMkLst>
        </pc:picChg>
        <pc:picChg chg="del">
          <ac:chgData name="Sam Carter" userId="S::deputyhead@whitleyabbey-pri.coventry.sch.uk::3d36f797-5fae-40a5-93b2-d3584bbe0430" providerId="AD" clId="Web-{A4BA9584-DC8F-EB24-20CE-CF1C8FDFA157}" dt="2021-07-30T17:47:24.092" v="1549"/>
          <ac:picMkLst>
            <pc:docMk/>
            <pc:sldMk cId="2366739173" sldId="289"/>
            <ac:picMk id="15" creationId="{46261004-35B7-4B7A-8235-42F4A100520B}"/>
          </ac:picMkLst>
        </pc:picChg>
        <pc:picChg chg="add mod">
          <ac:chgData name="Sam Carter" userId="S::deputyhead@whitleyabbey-pri.coventry.sch.uk::3d36f797-5fae-40a5-93b2-d3584bbe0430" providerId="AD" clId="Web-{A4BA9584-DC8F-EB24-20CE-CF1C8FDFA157}" dt="2021-07-30T18:02:52.875" v="1904" actId="1076"/>
          <ac:picMkLst>
            <pc:docMk/>
            <pc:sldMk cId="2366739173" sldId="289"/>
            <ac:picMk id="16" creationId="{A67D3F0E-8120-401D-BC97-E39120F2F6F3}"/>
          </ac:picMkLst>
        </pc:picChg>
        <pc:picChg chg="del">
          <ac:chgData name="Sam Carter" userId="S::deputyhead@whitleyabbey-pri.coventry.sch.uk::3d36f797-5fae-40a5-93b2-d3584bbe0430" providerId="AD" clId="Web-{A4BA9584-DC8F-EB24-20CE-CF1C8FDFA157}" dt="2021-07-30T17:34:55.914" v="1335"/>
          <ac:picMkLst>
            <pc:docMk/>
            <pc:sldMk cId="2366739173" sldId="289"/>
            <ac:picMk id="17" creationId="{9B799606-E454-42BE-AAC1-688EEBC5DCC2}"/>
          </ac:picMkLst>
        </pc:picChg>
        <pc:picChg chg="del">
          <ac:chgData name="Sam Carter" userId="S::deputyhead@whitleyabbey-pri.coventry.sch.uk::3d36f797-5fae-40a5-93b2-d3584bbe0430" providerId="AD" clId="Web-{A4BA9584-DC8F-EB24-20CE-CF1C8FDFA157}" dt="2021-07-30T17:34:54.711" v="1332"/>
          <ac:picMkLst>
            <pc:docMk/>
            <pc:sldMk cId="2366739173" sldId="289"/>
            <ac:picMk id="19" creationId="{C94D48DD-A405-4278-91D5-36DE498C443A}"/>
          </ac:picMkLst>
        </pc:picChg>
      </pc:sldChg>
      <pc:sldChg chg="addSp delSp modSp add replId">
        <pc:chgData name="Sam Carter" userId="S::deputyhead@whitleyabbey-pri.coventry.sch.uk::3d36f797-5fae-40a5-93b2-d3584bbe0430" providerId="AD" clId="Web-{A4BA9584-DC8F-EB24-20CE-CF1C8FDFA157}" dt="2021-07-30T17:56:18.957" v="1701" actId="1076"/>
        <pc:sldMkLst>
          <pc:docMk/>
          <pc:sldMk cId="2547863964" sldId="290"/>
        </pc:sldMkLst>
        <pc:spChg chg="mod">
          <ac:chgData name="Sam Carter" userId="S::deputyhead@whitleyabbey-pri.coventry.sch.uk::3d36f797-5fae-40a5-93b2-d3584bbe0430" providerId="AD" clId="Web-{A4BA9584-DC8F-EB24-20CE-CF1C8FDFA157}" dt="2021-07-30T17:48:37.163" v="1566" actId="20577"/>
          <ac:spMkLst>
            <pc:docMk/>
            <pc:sldMk cId="2547863964" sldId="290"/>
            <ac:spMk id="7" creationId="{3255FF3C-7F98-409B-8A03-8F089EF2AEF7}"/>
          </ac:spMkLst>
        </pc:spChg>
        <pc:graphicFrameChg chg="mod modGraphic">
          <ac:chgData name="Sam Carter" userId="S::deputyhead@whitleyabbey-pri.coventry.sch.uk::3d36f797-5fae-40a5-93b2-d3584bbe0430" providerId="AD" clId="Web-{A4BA9584-DC8F-EB24-20CE-CF1C8FDFA157}" dt="2021-07-30T17:56:08.754" v="1698"/>
          <ac:graphicFrameMkLst>
            <pc:docMk/>
            <pc:sldMk cId="2547863964" sldId="290"/>
            <ac:graphicFrameMk id="21" creationId="{0E73310B-2D27-4464-B9AC-4068BDA78C54}"/>
          </ac:graphicFrameMkLst>
        </pc:graphicFrameChg>
        <pc:picChg chg="del">
          <ac:chgData name="Sam Carter" userId="S::deputyhead@whitleyabbey-pri.coventry.sch.uk::3d36f797-5fae-40a5-93b2-d3584bbe0430" providerId="AD" clId="Web-{A4BA9584-DC8F-EB24-20CE-CF1C8FDFA157}" dt="2021-07-30T17:47:37.498" v="1557"/>
          <ac:picMkLst>
            <pc:docMk/>
            <pc:sldMk cId="2547863964" sldId="290"/>
            <ac:picMk id="2" creationId="{9AE07810-83A8-46D4-A394-043AA3CA3C2F}"/>
          </ac:picMkLst>
        </pc:picChg>
        <pc:picChg chg="mod">
          <ac:chgData name="Sam Carter" userId="S::deputyhead@whitleyabbey-pri.coventry.sch.uk::3d36f797-5fae-40a5-93b2-d3584bbe0430" providerId="AD" clId="Web-{A4BA9584-DC8F-EB24-20CE-CF1C8FDFA157}" dt="2021-07-30T17:47:37.061" v="1556" actId="1076"/>
          <ac:picMkLst>
            <pc:docMk/>
            <pc:sldMk cId="2547863964" sldId="290"/>
            <ac:picMk id="3" creationId="{8269FB57-4109-4AC5-972C-E91B9275235E}"/>
          </ac:picMkLst>
        </pc:picChg>
        <pc:picChg chg="add mod">
          <ac:chgData name="Sam Carter" userId="S::deputyhead@whitleyabbey-pri.coventry.sch.uk::3d36f797-5fae-40a5-93b2-d3584bbe0430" providerId="AD" clId="Web-{A4BA9584-DC8F-EB24-20CE-CF1C8FDFA157}" dt="2021-07-30T17:56:00.957" v="1696" actId="14100"/>
          <ac:picMkLst>
            <pc:docMk/>
            <pc:sldMk cId="2547863964" sldId="290"/>
            <ac:picMk id="5" creationId="{D81B6582-F365-47A1-AABA-833AE1D7633B}"/>
          </ac:picMkLst>
        </pc:picChg>
        <pc:picChg chg="add mod">
          <ac:chgData name="Sam Carter" userId="S::deputyhead@whitleyabbey-pri.coventry.sch.uk::3d36f797-5fae-40a5-93b2-d3584bbe0430" providerId="AD" clId="Web-{A4BA9584-DC8F-EB24-20CE-CF1C8FDFA157}" dt="2021-07-30T17:49:25.899" v="1578" actId="1076"/>
          <ac:picMkLst>
            <pc:docMk/>
            <pc:sldMk cId="2547863964" sldId="290"/>
            <ac:picMk id="8" creationId="{BD8BF55F-FEE0-42C9-BCF2-ED8D305EBFDC}"/>
          </ac:picMkLst>
        </pc:picChg>
        <pc:picChg chg="add mod">
          <ac:chgData name="Sam Carter" userId="S::deputyhead@whitleyabbey-pri.coventry.sch.uk::3d36f797-5fae-40a5-93b2-d3584bbe0430" providerId="AD" clId="Web-{A4BA9584-DC8F-EB24-20CE-CF1C8FDFA157}" dt="2021-07-30T17:50:12.509" v="1583"/>
          <ac:picMkLst>
            <pc:docMk/>
            <pc:sldMk cId="2547863964" sldId="290"/>
            <ac:picMk id="9" creationId="{53C7891A-28CB-4C95-9A63-0DFE32D55133}"/>
          </ac:picMkLst>
        </pc:picChg>
        <pc:picChg chg="add mod">
          <ac:chgData name="Sam Carter" userId="S::deputyhead@whitleyabbey-pri.coventry.sch.uk::3d36f797-5fae-40a5-93b2-d3584bbe0430" providerId="AD" clId="Web-{A4BA9584-DC8F-EB24-20CE-CF1C8FDFA157}" dt="2021-07-30T17:50:48.214" v="1586"/>
          <ac:picMkLst>
            <pc:docMk/>
            <pc:sldMk cId="2547863964" sldId="290"/>
            <ac:picMk id="10" creationId="{D9C542A3-AAEF-4937-B4B7-A9D192B6D7BF}"/>
          </ac:picMkLst>
        </pc:picChg>
        <pc:picChg chg="add mod">
          <ac:chgData name="Sam Carter" userId="S::deputyhead@whitleyabbey-pri.coventry.sch.uk::3d36f797-5fae-40a5-93b2-d3584bbe0430" providerId="AD" clId="Web-{A4BA9584-DC8F-EB24-20CE-CF1C8FDFA157}" dt="2021-07-30T17:56:18.957" v="1701" actId="1076"/>
          <ac:picMkLst>
            <pc:docMk/>
            <pc:sldMk cId="2547863964" sldId="290"/>
            <ac:picMk id="11" creationId="{80E8F4B5-0EE4-41CE-99BA-89322A80F2E1}"/>
          </ac:picMkLst>
        </pc:picChg>
        <pc:picChg chg="del">
          <ac:chgData name="Sam Carter" userId="S::deputyhead@whitleyabbey-pri.coventry.sch.uk::3d36f797-5fae-40a5-93b2-d3584bbe0430" providerId="AD" clId="Web-{A4BA9584-DC8F-EB24-20CE-CF1C8FDFA157}" dt="2021-07-30T17:47:32.655" v="1554"/>
          <ac:picMkLst>
            <pc:docMk/>
            <pc:sldMk cId="2547863964" sldId="290"/>
            <ac:picMk id="15" creationId="{46261004-35B7-4B7A-8235-42F4A100520B}"/>
          </ac:picMkLst>
        </pc:picChg>
      </pc:sldChg>
      <pc:sldChg chg="addSp delSp modSp add replId">
        <pc:chgData name="Sam Carter" userId="S::deputyhead@whitleyabbey-pri.coventry.sch.uk::3d36f797-5fae-40a5-93b2-d3584bbe0430" providerId="AD" clId="Web-{A4BA9584-DC8F-EB24-20CE-CF1C8FDFA157}" dt="2021-07-30T17:47:07.513" v="1548" actId="1076"/>
        <pc:sldMkLst>
          <pc:docMk/>
          <pc:sldMk cId="3899045380" sldId="291"/>
        </pc:sldMkLst>
        <pc:spChg chg="add mod">
          <ac:chgData name="Sam Carter" userId="S::deputyhead@whitleyabbey-pri.coventry.sch.uk::3d36f797-5fae-40a5-93b2-d3584bbe0430" providerId="AD" clId="Web-{A4BA9584-DC8F-EB24-20CE-CF1C8FDFA157}" dt="2021-07-30T17:47:07.513" v="1548" actId="1076"/>
          <ac:spMkLst>
            <pc:docMk/>
            <pc:sldMk cId="3899045380" sldId="291"/>
            <ac:spMk id="11" creationId="{D554EC89-3ECA-4FDC-8FA0-3729E4D7EA90}"/>
          </ac:spMkLst>
        </pc:spChg>
        <pc:graphicFrameChg chg="mod modGraphic">
          <ac:chgData name="Sam Carter" userId="S::deputyhead@whitleyabbey-pri.coventry.sch.uk::3d36f797-5fae-40a5-93b2-d3584bbe0430" providerId="AD" clId="Web-{A4BA9584-DC8F-EB24-20CE-CF1C8FDFA157}" dt="2021-07-30T17:44:33.056" v="1515"/>
          <ac:graphicFrameMkLst>
            <pc:docMk/>
            <pc:sldMk cId="3899045380" sldId="291"/>
            <ac:graphicFrameMk id="21" creationId="{0E73310B-2D27-4464-B9AC-4068BDA78C54}"/>
          </ac:graphicFrameMkLst>
        </pc:graphicFrameChg>
        <pc:picChg chg="mod">
          <ac:chgData name="Sam Carter" userId="S::deputyhead@whitleyabbey-pri.coventry.sch.uk::3d36f797-5fae-40a5-93b2-d3584bbe0430" providerId="AD" clId="Web-{A4BA9584-DC8F-EB24-20CE-CF1C8FDFA157}" dt="2021-07-30T17:46:31.997" v="1533" actId="1076"/>
          <ac:picMkLst>
            <pc:docMk/>
            <pc:sldMk cId="3899045380" sldId="291"/>
            <ac:picMk id="2" creationId="{9AE07810-83A8-46D4-A394-043AA3CA3C2F}"/>
          </ac:picMkLst>
        </pc:picChg>
        <pc:picChg chg="mod">
          <ac:chgData name="Sam Carter" userId="S::deputyhead@whitleyabbey-pri.coventry.sch.uk::3d36f797-5fae-40a5-93b2-d3584bbe0430" providerId="AD" clId="Web-{A4BA9584-DC8F-EB24-20CE-CF1C8FDFA157}" dt="2021-07-30T17:39:36.625" v="1351"/>
          <ac:picMkLst>
            <pc:docMk/>
            <pc:sldMk cId="3899045380" sldId="291"/>
            <ac:picMk id="3" creationId="{8269FB57-4109-4AC5-972C-E91B9275235E}"/>
          </ac:picMkLst>
        </pc:picChg>
        <pc:picChg chg="mod">
          <ac:chgData name="Sam Carter" userId="S::deputyhead@whitleyabbey-pri.coventry.sch.uk::3d36f797-5fae-40a5-93b2-d3584bbe0430" providerId="AD" clId="Web-{A4BA9584-DC8F-EB24-20CE-CF1C8FDFA157}" dt="2021-07-30T17:39:56.001" v="1359" actId="1076"/>
          <ac:picMkLst>
            <pc:docMk/>
            <pc:sldMk cId="3899045380" sldId="291"/>
            <ac:picMk id="4" creationId="{3DF878F7-42DF-44F7-BA43-F545CFC38D92}"/>
          </ac:picMkLst>
        </pc:picChg>
        <pc:picChg chg="add mod">
          <ac:chgData name="Sam Carter" userId="S::deputyhead@whitleyabbey-pri.coventry.sch.uk::3d36f797-5fae-40a5-93b2-d3584bbe0430" providerId="AD" clId="Web-{A4BA9584-DC8F-EB24-20CE-CF1C8FDFA157}" dt="2021-07-30T17:46:17.871" v="1527" actId="1076"/>
          <ac:picMkLst>
            <pc:docMk/>
            <pc:sldMk cId="3899045380" sldId="291"/>
            <ac:picMk id="5" creationId="{E8106E77-E0B8-40FD-A501-4D09E716B873}"/>
          </ac:picMkLst>
        </pc:picChg>
        <pc:picChg chg="add mod">
          <ac:chgData name="Sam Carter" userId="S::deputyhead@whitleyabbey-pri.coventry.sch.uk::3d36f797-5fae-40a5-93b2-d3584bbe0430" providerId="AD" clId="Web-{A4BA9584-DC8F-EB24-20CE-CF1C8FDFA157}" dt="2021-07-30T17:46:09.621" v="1522" actId="1076"/>
          <ac:picMkLst>
            <pc:docMk/>
            <pc:sldMk cId="3899045380" sldId="291"/>
            <ac:picMk id="8" creationId="{7745629C-30C6-4F1F-AC01-09A410B449B1}"/>
          </ac:picMkLst>
        </pc:picChg>
        <pc:picChg chg="add mod">
          <ac:chgData name="Sam Carter" userId="S::deputyhead@whitleyabbey-pri.coventry.sch.uk::3d36f797-5fae-40a5-93b2-d3584bbe0430" providerId="AD" clId="Web-{A4BA9584-DC8F-EB24-20CE-CF1C8FDFA157}" dt="2021-07-30T17:46:19.965" v="1528" actId="1076"/>
          <ac:picMkLst>
            <pc:docMk/>
            <pc:sldMk cId="3899045380" sldId="291"/>
            <ac:picMk id="9" creationId="{DECF29D0-D17B-494A-9BF7-01C74C3CB59F}"/>
          </ac:picMkLst>
        </pc:picChg>
        <pc:picChg chg="add mod">
          <ac:chgData name="Sam Carter" userId="S::deputyhead@whitleyabbey-pri.coventry.sch.uk::3d36f797-5fae-40a5-93b2-d3584bbe0430" providerId="AD" clId="Web-{A4BA9584-DC8F-EB24-20CE-CF1C8FDFA157}" dt="2021-07-30T17:46:28.309" v="1531"/>
          <ac:picMkLst>
            <pc:docMk/>
            <pc:sldMk cId="3899045380" sldId="291"/>
            <ac:picMk id="10" creationId="{F7B99573-0140-42C8-B011-64F53D824683}"/>
          </ac:picMkLst>
        </pc:picChg>
        <pc:picChg chg="del">
          <ac:chgData name="Sam Carter" userId="S::deputyhead@whitleyabbey-pri.coventry.sch.uk::3d36f797-5fae-40a5-93b2-d3584bbe0430" providerId="AD" clId="Web-{A4BA9584-DC8F-EB24-20CE-CF1C8FDFA157}" dt="2021-07-30T17:39:25.344" v="1345"/>
          <ac:picMkLst>
            <pc:docMk/>
            <pc:sldMk cId="3899045380" sldId="291"/>
            <ac:picMk id="15" creationId="{46261004-35B7-4B7A-8235-42F4A100520B}"/>
          </ac:picMkLst>
        </pc:picChg>
      </pc:sldChg>
      <pc:sldChg chg="addSp delSp modSp add ord replId">
        <pc:chgData name="Sam Carter" userId="S::deputyhead@whitleyabbey-pri.coventry.sch.uk::3d36f797-5fae-40a5-93b2-d3584bbe0430" providerId="AD" clId="Web-{A4BA9584-DC8F-EB24-20CE-CF1C8FDFA157}" dt="2021-07-30T18:17:46.692" v="2041"/>
        <pc:sldMkLst>
          <pc:docMk/>
          <pc:sldMk cId="711121532" sldId="292"/>
        </pc:sldMkLst>
        <pc:spChg chg="mod">
          <ac:chgData name="Sam Carter" userId="S::deputyhead@whitleyabbey-pri.coventry.sch.uk::3d36f797-5fae-40a5-93b2-d3584bbe0430" providerId="AD" clId="Web-{A4BA9584-DC8F-EB24-20CE-CF1C8FDFA157}" dt="2021-07-30T18:03:30.642" v="1910" actId="20577"/>
          <ac:spMkLst>
            <pc:docMk/>
            <pc:sldMk cId="711121532" sldId="292"/>
            <ac:spMk id="7" creationId="{3255FF3C-7F98-409B-8A03-8F089EF2AEF7}"/>
          </ac:spMkLst>
        </pc:spChg>
        <pc:graphicFrameChg chg="mod modGraphic">
          <ac:chgData name="Sam Carter" userId="S::deputyhead@whitleyabbey-pri.coventry.sch.uk::3d36f797-5fae-40a5-93b2-d3584bbe0430" providerId="AD" clId="Web-{A4BA9584-DC8F-EB24-20CE-CF1C8FDFA157}" dt="2021-07-30T18:14:23.936" v="2020"/>
          <ac:graphicFrameMkLst>
            <pc:docMk/>
            <pc:sldMk cId="711121532" sldId="292"/>
            <ac:graphicFrameMk id="21" creationId="{0E73310B-2D27-4464-B9AC-4068BDA78C54}"/>
          </ac:graphicFrameMkLst>
        </pc:graphicFrameChg>
        <pc:picChg chg="del">
          <ac:chgData name="Sam Carter" userId="S::deputyhead@whitleyabbey-pri.coventry.sch.uk::3d36f797-5fae-40a5-93b2-d3584bbe0430" providerId="AD" clId="Web-{A4BA9584-DC8F-EB24-20CE-CF1C8FDFA157}" dt="2021-07-30T18:03:34.517" v="1915"/>
          <ac:picMkLst>
            <pc:docMk/>
            <pc:sldMk cId="711121532" sldId="292"/>
            <ac:picMk id="2" creationId="{9AE07810-83A8-46D4-A394-043AA3CA3C2F}"/>
          </ac:picMkLst>
        </pc:picChg>
        <pc:picChg chg="add del">
          <ac:chgData name="Sam Carter" userId="S::deputyhead@whitleyabbey-pri.coventry.sch.uk::3d36f797-5fae-40a5-93b2-d3584bbe0430" providerId="AD" clId="Web-{A4BA9584-DC8F-EB24-20CE-CF1C8FDFA157}" dt="2021-07-30T18:03:37.814" v="1918"/>
          <ac:picMkLst>
            <pc:docMk/>
            <pc:sldMk cId="711121532" sldId="292"/>
            <ac:picMk id="3" creationId="{8269FB57-4109-4AC5-972C-E91B9275235E}"/>
          </ac:picMkLst>
        </pc:picChg>
        <pc:picChg chg="del mod">
          <ac:chgData name="Sam Carter" userId="S::deputyhead@whitleyabbey-pri.coventry.sch.uk::3d36f797-5fae-40a5-93b2-d3584bbe0430" providerId="AD" clId="Web-{A4BA9584-DC8F-EB24-20CE-CF1C8FDFA157}" dt="2021-07-30T18:03:34.158" v="1914"/>
          <ac:picMkLst>
            <pc:docMk/>
            <pc:sldMk cId="711121532" sldId="292"/>
            <ac:picMk id="5" creationId="{E8106E77-E0B8-40FD-A501-4D09E716B873}"/>
          </ac:picMkLst>
        </pc:picChg>
        <pc:picChg chg="del">
          <ac:chgData name="Sam Carter" userId="S::deputyhead@whitleyabbey-pri.coventry.sch.uk::3d36f797-5fae-40a5-93b2-d3584bbe0430" providerId="AD" clId="Web-{A4BA9584-DC8F-EB24-20CE-CF1C8FDFA157}" dt="2021-07-30T18:03:34.861" v="1916"/>
          <ac:picMkLst>
            <pc:docMk/>
            <pc:sldMk cId="711121532" sldId="292"/>
            <ac:picMk id="8" creationId="{7745629C-30C6-4F1F-AC01-09A410B449B1}"/>
          </ac:picMkLst>
        </pc:picChg>
        <pc:picChg chg="del">
          <ac:chgData name="Sam Carter" userId="S::deputyhead@whitleyabbey-pri.coventry.sch.uk::3d36f797-5fae-40a5-93b2-d3584bbe0430" providerId="AD" clId="Web-{A4BA9584-DC8F-EB24-20CE-CF1C8FDFA157}" dt="2021-07-30T18:03:33.626" v="1912"/>
          <ac:picMkLst>
            <pc:docMk/>
            <pc:sldMk cId="711121532" sldId="292"/>
            <ac:picMk id="9" creationId="{DECF29D0-D17B-494A-9BF7-01C74C3CB59F}"/>
          </ac:picMkLst>
        </pc:picChg>
        <pc:picChg chg="del">
          <ac:chgData name="Sam Carter" userId="S::deputyhead@whitleyabbey-pri.coventry.sch.uk::3d36f797-5fae-40a5-93b2-d3584bbe0430" providerId="AD" clId="Web-{A4BA9584-DC8F-EB24-20CE-CF1C8FDFA157}" dt="2021-07-30T18:03:33.064" v="1911"/>
          <ac:picMkLst>
            <pc:docMk/>
            <pc:sldMk cId="711121532" sldId="292"/>
            <ac:picMk id="10" creationId="{F7B99573-0140-42C8-B011-64F53D824683}"/>
          </ac:picMkLst>
        </pc:picChg>
        <pc:picChg chg="add mod">
          <ac:chgData name="Sam Carter" userId="S::deputyhead@whitleyabbey-pri.coventry.sch.uk::3d36f797-5fae-40a5-93b2-d3584bbe0430" providerId="AD" clId="Web-{A4BA9584-DC8F-EB24-20CE-CF1C8FDFA157}" dt="2021-07-30T18:06:19.600" v="1921"/>
          <ac:picMkLst>
            <pc:docMk/>
            <pc:sldMk cId="711121532" sldId="292"/>
            <ac:picMk id="12" creationId="{9375468D-F898-463E-A5AD-58165DBC3A26}"/>
          </ac:picMkLst>
        </pc:picChg>
        <pc:picChg chg="add mod">
          <ac:chgData name="Sam Carter" userId="S::deputyhead@whitleyabbey-pri.coventry.sch.uk::3d36f797-5fae-40a5-93b2-d3584bbe0430" providerId="AD" clId="Web-{A4BA9584-DC8F-EB24-20CE-CF1C8FDFA157}" dt="2021-07-30T18:17:22.816" v="2036" actId="1076"/>
          <ac:picMkLst>
            <pc:docMk/>
            <pc:sldMk cId="711121532" sldId="292"/>
            <ac:picMk id="13" creationId="{BE2057F6-E255-4F68-8D13-4558A88CA90C}"/>
          </ac:picMkLst>
        </pc:picChg>
        <pc:picChg chg="add">
          <ac:chgData name="Sam Carter" userId="S::deputyhead@whitleyabbey-pri.coventry.sch.uk::3d36f797-5fae-40a5-93b2-d3584bbe0430" providerId="AD" clId="Web-{A4BA9584-DC8F-EB24-20CE-CF1C8FDFA157}" dt="2021-07-30T18:09:33.720" v="1941"/>
          <ac:picMkLst>
            <pc:docMk/>
            <pc:sldMk cId="711121532" sldId="292"/>
            <ac:picMk id="14" creationId="{18111EFD-B3C7-4ABC-8843-30FB67B6B028}"/>
          </ac:picMkLst>
        </pc:picChg>
        <pc:picChg chg="add mod">
          <ac:chgData name="Sam Carter" userId="S::deputyhead@whitleyabbey-pri.coventry.sch.uk::3d36f797-5fae-40a5-93b2-d3584bbe0430" providerId="AD" clId="Web-{A4BA9584-DC8F-EB24-20CE-CF1C8FDFA157}" dt="2021-07-30T18:14:37.686" v="2023"/>
          <ac:picMkLst>
            <pc:docMk/>
            <pc:sldMk cId="711121532" sldId="292"/>
            <ac:picMk id="15" creationId="{B10FC153-ED9C-42CB-8406-2FCF1CF19A00}"/>
          </ac:picMkLst>
        </pc:picChg>
        <pc:picChg chg="add mod">
          <ac:chgData name="Sam Carter" userId="S::deputyhead@whitleyabbey-pri.coventry.sch.uk::3d36f797-5fae-40a5-93b2-d3584bbe0430" providerId="AD" clId="Web-{A4BA9584-DC8F-EB24-20CE-CF1C8FDFA157}" dt="2021-07-30T18:14:32.780" v="2022"/>
          <ac:picMkLst>
            <pc:docMk/>
            <pc:sldMk cId="711121532" sldId="292"/>
            <ac:picMk id="16" creationId="{048753D1-E0F8-4CC1-B464-D9C469EA4CB9}"/>
          </ac:picMkLst>
        </pc:picChg>
        <pc:picChg chg="add mod">
          <ac:chgData name="Sam Carter" userId="S::deputyhead@whitleyabbey-pri.coventry.sch.uk::3d36f797-5fae-40a5-93b2-d3584bbe0430" providerId="AD" clId="Web-{A4BA9584-DC8F-EB24-20CE-CF1C8FDFA157}" dt="2021-07-30T18:16:21.752" v="2027" actId="14100"/>
          <ac:picMkLst>
            <pc:docMk/>
            <pc:sldMk cId="711121532" sldId="292"/>
            <ac:picMk id="18" creationId="{067EE6D7-5507-409F-BE61-C9043257644C}"/>
          </ac:picMkLst>
        </pc:picChg>
        <pc:picChg chg="add mod">
          <ac:chgData name="Sam Carter" userId="S::deputyhead@whitleyabbey-pri.coventry.sch.uk::3d36f797-5fae-40a5-93b2-d3584bbe0430" providerId="AD" clId="Web-{A4BA9584-DC8F-EB24-20CE-CF1C8FDFA157}" dt="2021-07-30T18:17:28.707" v="2039"/>
          <ac:picMkLst>
            <pc:docMk/>
            <pc:sldMk cId="711121532" sldId="292"/>
            <ac:picMk id="19" creationId="{008E5E6E-6CB9-4DA3-9C31-47B2EC0F1FB1}"/>
          </ac:picMkLst>
        </pc:picChg>
      </pc:sldChg>
      <pc:sldChg chg="addSp delSp modSp add replId">
        <pc:chgData name="Sam Carter" userId="S::deputyhead@whitleyabbey-pri.coventry.sch.uk::3d36f797-5fae-40a5-93b2-d3584bbe0430" providerId="AD" clId="Web-{A4BA9584-DC8F-EB24-20CE-CF1C8FDFA157}" dt="2021-07-30T18:31:53.970" v="2154" actId="14100"/>
        <pc:sldMkLst>
          <pc:docMk/>
          <pc:sldMk cId="1016353458" sldId="293"/>
        </pc:sldMkLst>
        <pc:spChg chg="mod">
          <ac:chgData name="Sam Carter" userId="S::deputyhead@whitleyabbey-pri.coventry.sch.uk::3d36f797-5fae-40a5-93b2-d3584bbe0430" providerId="AD" clId="Web-{A4BA9584-DC8F-EB24-20CE-CF1C8FDFA157}" dt="2021-07-30T18:17:57.004" v="2049" actId="20577"/>
          <ac:spMkLst>
            <pc:docMk/>
            <pc:sldMk cId="1016353458" sldId="293"/>
            <ac:spMk id="7" creationId="{3255FF3C-7F98-409B-8A03-8F089EF2AEF7}"/>
          </ac:spMkLst>
        </pc:spChg>
        <pc:graphicFrameChg chg="mod modGraphic">
          <ac:chgData name="Sam Carter" userId="S::deputyhead@whitleyabbey-pri.coventry.sch.uk::3d36f797-5fae-40a5-93b2-d3584bbe0430" providerId="AD" clId="Web-{A4BA9584-DC8F-EB24-20CE-CF1C8FDFA157}" dt="2021-07-30T18:31:39.938" v="2150"/>
          <ac:graphicFrameMkLst>
            <pc:docMk/>
            <pc:sldMk cId="1016353458" sldId="293"/>
            <ac:graphicFrameMk id="21" creationId="{0E73310B-2D27-4464-B9AC-4068BDA78C54}"/>
          </ac:graphicFrameMkLst>
        </pc:graphicFrameChg>
        <pc:picChg chg="del mod">
          <ac:chgData name="Sam Carter" userId="S::deputyhead@whitleyabbey-pri.coventry.sch.uk::3d36f797-5fae-40a5-93b2-d3584bbe0430" providerId="AD" clId="Web-{A4BA9584-DC8F-EB24-20CE-CF1C8FDFA157}" dt="2021-07-30T18:17:59.629" v="2052"/>
          <ac:picMkLst>
            <pc:docMk/>
            <pc:sldMk cId="1016353458" sldId="293"/>
            <ac:picMk id="2" creationId="{9AE07810-83A8-46D4-A394-043AA3CA3C2F}"/>
          </ac:picMkLst>
        </pc:picChg>
        <pc:picChg chg="del">
          <ac:chgData name="Sam Carter" userId="S::deputyhead@whitleyabbey-pri.coventry.sch.uk::3d36f797-5fae-40a5-93b2-d3584bbe0430" providerId="AD" clId="Web-{A4BA9584-DC8F-EB24-20CE-CF1C8FDFA157}" dt="2021-07-30T18:17:59.942" v="2053"/>
          <ac:picMkLst>
            <pc:docMk/>
            <pc:sldMk cId="1016353458" sldId="293"/>
            <ac:picMk id="5" creationId="{E8106E77-E0B8-40FD-A501-4D09E716B873}"/>
          </ac:picMkLst>
        </pc:picChg>
        <pc:picChg chg="del">
          <ac:chgData name="Sam Carter" userId="S::deputyhead@whitleyabbey-pri.coventry.sch.uk::3d36f797-5fae-40a5-93b2-d3584bbe0430" providerId="AD" clId="Web-{A4BA9584-DC8F-EB24-20CE-CF1C8FDFA157}" dt="2021-07-30T18:17:58.567" v="2050"/>
          <ac:picMkLst>
            <pc:docMk/>
            <pc:sldMk cId="1016353458" sldId="293"/>
            <ac:picMk id="8" creationId="{7745629C-30C6-4F1F-AC01-09A410B449B1}"/>
          </ac:picMkLst>
        </pc:picChg>
        <pc:picChg chg="del">
          <ac:chgData name="Sam Carter" userId="S::deputyhead@whitleyabbey-pri.coventry.sch.uk::3d36f797-5fae-40a5-93b2-d3584bbe0430" providerId="AD" clId="Web-{A4BA9584-DC8F-EB24-20CE-CF1C8FDFA157}" dt="2021-07-30T18:18:00.395" v="2054"/>
          <ac:picMkLst>
            <pc:docMk/>
            <pc:sldMk cId="1016353458" sldId="293"/>
            <ac:picMk id="9" creationId="{DECF29D0-D17B-494A-9BF7-01C74C3CB59F}"/>
          </ac:picMkLst>
        </pc:picChg>
        <pc:picChg chg="del">
          <ac:chgData name="Sam Carter" userId="S::deputyhead@whitleyabbey-pri.coventry.sch.uk::3d36f797-5fae-40a5-93b2-d3584bbe0430" providerId="AD" clId="Web-{A4BA9584-DC8F-EB24-20CE-CF1C8FDFA157}" dt="2021-07-30T18:18:00.754" v="2055"/>
          <ac:picMkLst>
            <pc:docMk/>
            <pc:sldMk cId="1016353458" sldId="293"/>
            <ac:picMk id="10" creationId="{F7B99573-0140-42C8-B011-64F53D824683}"/>
          </ac:picMkLst>
        </pc:picChg>
        <pc:picChg chg="add mod">
          <ac:chgData name="Sam Carter" userId="S::deputyhead@whitleyabbey-pri.coventry.sch.uk::3d36f797-5fae-40a5-93b2-d3584bbe0430" providerId="AD" clId="Web-{A4BA9584-DC8F-EB24-20CE-CF1C8FDFA157}" dt="2021-07-30T18:29:51.857" v="2144" actId="1076"/>
          <ac:picMkLst>
            <pc:docMk/>
            <pc:sldMk cId="1016353458" sldId="293"/>
            <ac:picMk id="12" creationId="{05E71C57-BA06-4313-B2DA-11F23054753F}"/>
          </ac:picMkLst>
        </pc:picChg>
        <pc:picChg chg="add mod">
          <ac:chgData name="Sam Carter" userId="S::deputyhead@whitleyabbey-pri.coventry.sch.uk::3d36f797-5fae-40a5-93b2-d3584bbe0430" providerId="AD" clId="Web-{A4BA9584-DC8F-EB24-20CE-CF1C8FDFA157}" dt="2021-07-30T18:31:50.391" v="2152" actId="1076"/>
          <ac:picMkLst>
            <pc:docMk/>
            <pc:sldMk cId="1016353458" sldId="293"/>
            <ac:picMk id="13" creationId="{9381D2EB-34B6-4620-B68F-DF5D1AFB0CE1}"/>
          </ac:picMkLst>
        </pc:picChg>
        <pc:picChg chg="add del mod">
          <ac:chgData name="Sam Carter" userId="S::deputyhead@whitleyabbey-pri.coventry.sch.uk::3d36f797-5fae-40a5-93b2-d3584bbe0430" providerId="AD" clId="Web-{A4BA9584-DC8F-EB24-20CE-CF1C8FDFA157}" dt="2021-07-30T18:24:32.684" v="2101"/>
          <ac:picMkLst>
            <pc:docMk/>
            <pc:sldMk cId="1016353458" sldId="293"/>
            <ac:picMk id="14" creationId="{9727D54F-C25F-499F-9CF0-C179485695EB}"/>
          </ac:picMkLst>
        </pc:picChg>
        <pc:picChg chg="add mod">
          <ac:chgData name="Sam Carter" userId="S::deputyhead@whitleyabbey-pri.coventry.sch.uk::3d36f797-5fae-40a5-93b2-d3584bbe0430" providerId="AD" clId="Web-{A4BA9584-DC8F-EB24-20CE-CF1C8FDFA157}" dt="2021-07-30T18:28:15.192" v="2109" actId="1076"/>
          <ac:picMkLst>
            <pc:docMk/>
            <pc:sldMk cId="1016353458" sldId="293"/>
            <ac:picMk id="15" creationId="{0DDAFA31-C440-4DB8-983D-6C0EDC82914E}"/>
          </ac:picMkLst>
        </pc:picChg>
        <pc:picChg chg="add mod">
          <ac:chgData name="Sam Carter" userId="S::deputyhead@whitleyabbey-pri.coventry.sch.uk::3d36f797-5fae-40a5-93b2-d3584bbe0430" providerId="AD" clId="Web-{A4BA9584-DC8F-EB24-20CE-CF1C8FDFA157}" dt="2021-07-30T18:29:31.653" v="2141" actId="14100"/>
          <ac:picMkLst>
            <pc:docMk/>
            <pc:sldMk cId="1016353458" sldId="293"/>
            <ac:picMk id="16" creationId="{69F1E1E9-154E-4A0B-A5A1-42F6172B384B}"/>
          </ac:picMkLst>
        </pc:picChg>
        <pc:picChg chg="add mod">
          <ac:chgData name="Sam Carter" userId="S::deputyhead@whitleyabbey-pri.coventry.sch.uk::3d36f797-5fae-40a5-93b2-d3584bbe0430" providerId="AD" clId="Web-{A4BA9584-DC8F-EB24-20CE-CF1C8FDFA157}" dt="2021-07-30T18:29:50.810" v="2143" actId="1076"/>
          <ac:picMkLst>
            <pc:docMk/>
            <pc:sldMk cId="1016353458" sldId="293"/>
            <ac:picMk id="17" creationId="{81296EAA-4E48-4485-84E9-948618C237D4}"/>
          </ac:picMkLst>
        </pc:picChg>
        <pc:picChg chg="add mod">
          <ac:chgData name="Sam Carter" userId="S::deputyhead@whitleyabbey-pri.coventry.sch.uk::3d36f797-5fae-40a5-93b2-d3584bbe0430" providerId="AD" clId="Web-{A4BA9584-DC8F-EB24-20CE-CF1C8FDFA157}" dt="2021-07-30T18:31:53.970" v="2154" actId="14100"/>
          <ac:picMkLst>
            <pc:docMk/>
            <pc:sldMk cId="1016353458" sldId="293"/>
            <ac:picMk id="18" creationId="{2C58584A-67DC-44DF-A403-E191FBA5879D}"/>
          </ac:picMkLst>
        </pc:picChg>
      </pc:sldChg>
      <pc:sldChg chg="addSp delSp modSp add replId">
        <pc:chgData name="Sam Carter" userId="S::deputyhead@whitleyabbey-pri.coventry.sch.uk::3d36f797-5fae-40a5-93b2-d3584bbe0430" providerId="AD" clId="Web-{A4BA9584-DC8F-EB24-20CE-CF1C8FDFA157}" dt="2021-07-30T19:23:03.796" v="2232" actId="1076"/>
        <pc:sldMkLst>
          <pc:docMk/>
          <pc:sldMk cId="1843198239" sldId="294"/>
        </pc:sldMkLst>
        <pc:spChg chg="mod">
          <ac:chgData name="Sam Carter" userId="S::deputyhead@whitleyabbey-pri.coventry.sch.uk::3d36f797-5fae-40a5-93b2-d3584bbe0430" providerId="AD" clId="Web-{A4BA9584-DC8F-EB24-20CE-CF1C8FDFA157}" dt="2021-07-30T19:16:13.348" v="2188" actId="20577"/>
          <ac:spMkLst>
            <pc:docMk/>
            <pc:sldMk cId="1843198239" sldId="294"/>
            <ac:spMk id="7" creationId="{3255FF3C-7F98-409B-8A03-8F089EF2AEF7}"/>
          </ac:spMkLst>
        </pc:spChg>
        <pc:spChg chg="del">
          <ac:chgData name="Sam Carter" userId="S::deputyhead@whitleyabbey-pri.coventry.sch.uk::3d36f797-5fae-40a5-93b2-d3584bbe0430" providerId="AD" clId="Web-{A4BA9584-DC8F-EB24-20CE-CF1C8FDFA157}" dt="2021-07-30T19:16:33.474" v="2195"/>
          <ac:spMkLst>
            <pc:docMk/>
            <pc:sldMk cId="1843198239" sldId="294"/>
            <ac:spMk id="11" creationId="{D554EC89-3ECA-4FDC-8FA0-3729E4D7EA90}"/>
          </ac:spMkLst>
        </pc:spChg>
        <pc:graphicFrameChg chg="mod modGraphic">
          <ac:chgData name="Sam Carter" userId="S::deputyhead@whitleyabbey-pri.coventry.sch.uk::3d36f797-5fae-40a5-93b2-d3584bbe0430" providerId="AD" clId="Web-{A4BA9584-DC8F-EB24-20CE-CF1C8FDFA157}" dt="2021-07-30T19:15:18.941" v="2179"/>
          <ac:graphicFrameMkLst>
            <pc:docMk/>
            <pc:sldMk cId="1843198239" sldId="294"/>
            <ac:graphicFrameMk id="21" creationId="{0E73310B-2D27-4464-B9AC-4068BDA78C54}"/>
          </ac:graphicFrameMkLst>
        </pc:graphicFrameChg>
        <pc:picChg chg="add mod">
          <ac:chgData name="Sam Carter" userId="S::deputyhead@whitleyabbey-pri.coventry.sch.uk::3d36f797-5fae-40a5-93b2-d3584bbe0430" providerId="AD" clId="Web-{A4BA9584-DC8F-EB24-20CE-CF1C8FDFA157}" dt="2021-07-30T19:17:41.694" v="2207"/>
          <ac:picMkLst>
            <pc:docMk/>
            <pc:sldMk cId="1843198239" sldId="294"/>
            <ac:picMk id="2" creationId="{7706EB2E-B176-40CC-AD25-B96642852476}"/>
          </ac:picMkLst>
        </pc:picChg>
        <pc:picChg chg="mod">
          <ac:chgData name="Sam Carter" userId="S::deputyhead@whitleyabbey-pri.coventry.sch.uk::3d36f797-5fae-40a5-93b2-d3584bbe0430" providerId="AD" clId="Web-{A4BA9584-DC8F-EB24-20CE-CF1C8FDFA157}" dt="2021-07-30T19:19:11.306" v="2214" actId="1076"/>
          <ac:picMkLst>
            <pc:docMk/>
            <pc:sldMk cId="1843198239" sldId="294"/>
            <ac:picMk id="3" creationId="{8269FB57-4109-4AC5-972C-E91B9275235E}"/>
          </ac:picMkLst>
        </pc:picChg>
        <pc:picChg chg="mod">
          <ac:chgData name="Sam Carter" userId="S::deputyhead@whitleyabbey-pri.coventry.sch.uk::3d36f797-5fae-40a5-93b2-d3584bbe0430" providerId="AD" clId="Web-{A4BA9584-DC8F-EB24-20CE-CF1C8FDFA157}" dt="2021-07-30T19:19:13.540" v="2215" actId="1076"/>
          <ac:picMkLst>
            <pc:docMk/>
            <pc:sldMk cId="1843198239" sldId="294"/>
            <ac:picMk id="4" creationId="{3DF878F7-42DF-44F7-BA43-F545CFC38D92}"/>
          </ac:picMkLst>
        </pc:picChg>
        <pc:picChg chg="add mod">
          <ac:chgData name="Sam Carter" userId="S::deputyhead@whitleyabbey-pri.coventry.sch.uk::3d36f797-5fae-40a5-93b2-d3584bbe0430" providerId="AD" clId="Web-{A4BA9584-DC8F-EB24-20CE-CF1C8FDFA157}" dt="2021-07-30T19:21:32.731" v="2217" actId="1076"/>
          <ac:picMkLst>
            <pc:docMk/>
            <pc:sldMk cId="1843198239" sldId="294"/>
            <ac:picMk id="5" creationId="{BA9D1958-1E9A-46B5-B511-F0050F0DCBC0}"/>
          </ac:picMkLst>
        </pc:picChg>
        <pc:picChg chg="add del mod">
          <ac:chgData name="Sam Carter" userId="S::deputyhead@whitleyabbey-pri.coventry.sch.uk::3d36f797-5fae-40a5-93b2-d3584bbe0430" providerId="AD" clId="Web-{A4BA9584-DC8F-EB24-20CE-CF1C8FDFA157}" dt="2021-07-30T19:22:58.921" v="2230"/>
          <ac:picMkLst>
            <pc:docMk/>
            <pc:sldMk cId="1843198239" sldId="294"/>
            <ac:picMk id="8" creationId="{C2F706B4-800B-49CC-96CE-8859729309FA}"/>
          </ac:picMkLst>
        </pc:picChg>
        <pc:picChg chg="add mod">
          <ac:chgData name="Sam Carter" userId="S::deputyhead@whitleyabbey-pri.coventry.sch.uk::3d36f797-5fae-40a5-93b2-d3584bbe0430" providerId="AD" clId="Web-{A4BA9584-DC8F-EB24-20CE-CF1C8FDFA157}" dt="2021-07-30T19:19:15.556" v="2216" actId="1076"/>
          <ac:picMkLst>
            <pc:docMk/>
            <pc:sldMk cId="1843198239" sldId="294"/>
            <ac:picMk id="9" creationId="{90E9C7A5-DBCC-4741-A48F-269DA629126A}"/>
          </ac:picMkLst>
        </pc:picChg>
        <pc:picChg chg="add mod">
          <ac:chgData name="Sam Carter" userId="S::deputyhead@whitleyabbey-pri.coventry.sch.uk::3d36f797-5fae-40a5-93b2-d3584bbe0430" providerId="AD" clId="Web-{A4BA9584-DC8F-EB24-20CE-CF1C8FDFA157}" dt="2021-07-30T19:21:42.700" v="2222" actId="1076"/>
          <ac:picMkLst>
            <pc:docMk/>
            <pc:sldMk cId="1843198239" sldId="294"/>
            <ac:picMk id="10" creationId="{F65FF0EE-1F91-4771-8548-80FE3F8D1D1A}"/>
          </ac:picMkLst>
        </pc:picChg>
        <pc:picChg chg="del">
          <ac:chgData name="Sam Carter" userId="S::deputyhead@whitleyabbey-pri.coventry.sch.uk::3d36f797-5fae-40a5-93b2-d3584bbe0430" providerId="AD" clId="Web-{A4BA9584-DC8F-EB24-20CE-CF1C8FDFA157}" dt="2021-07-30T19:15:28.910" v="2183"/>
          <ac:picMkLst>
            <pc:docMk/>
            <pc:sldMk cId="1843198239" sldId="294"/>
            <ac:picMk id="12" creationId="{05E71C57-BA06-4313-B2DA-11F23054753F}"/>
          </ac:picMkLst>
        </pc:picChg>
        <pc:picChg chg="del">
          <ac:chgData name="Sam Carter" userId="S::deputyhead@whitleyabbey-pri.coventry.sch.uk::3d36f797-5fae-40a5-93b2-d3584bbe0430" providerId="AD" clId="Web-{A4BA9584-DC8F-EB24-20CE-CF1C8FDFA157}" dt="2021-07-30T19:15:29.597" v="2184"/>
          <ac:picMkLst>
            <pc:docMk/>
            <pc:sldMk cId="1843198239" sldId="294"/>
            <ac:picMk id="13" creationId="{9381D2EB-34B6-4620-B68F-DF5D1AFB0CE1}"/>
          </ac:picMkLst>
        </pc:picChg>
        <pc:picChg chg="add del mod">
          <ac:chgData name="Sam Carter" userId="S::deputyhead@whitleyabbey-pri.coventry.sch.uk::3d36f797-5fae-40a5-93b2-d3584bbe0430" providerId="AD" clId="Web-{A4BA9584-DC8F-EB24-20CE-CF1C8FDFA157}" dt="2021-07-30T19:22:15.826" v="2228"/>
          <ac:picMkLst>
            <pc:docMk/>
            <pc:sldMk cId="1843198239" sldId="294"/>
            <ac:picMk id="14" creationId="{B7463EF6-DBCC-46B7-B8CF-A1B352511A88}"/>
          </ac:picMkLst>
        </pc:picChg>
        <pc:picChg chg="del mod">
          <ac:chgData name="Sam Carter" userId="S::deputyhead@whitleyabbey-pri.coventry.sch.uk::3d36f797-5fae-40a5-93b2-d3584bbe0430" providerId="AD" clId="Web-{A4BA9584-DC8F-EB24-20CE-CF1C8FDFA157}" dt="2021-07-30T19:15:27.300" v="2182"/>
          <ac:picMkLst>
            <pc:docMk/>
            <pc:sldMk cId="1843198239" sldId="294"/>
            <ac:picMk id="15" creationId="{0DDAFA31-C440-4DB8-983D-6C0EDC82914E}"/>
          </ac:picMkLst>
        </pc:picChg>
        <pc:picChg chg="del mod">
          <ac:chgData name="Sam Carter" userId="S::deputyhead@whitleyabbey-pri.coventry.sch.uk::3d36f797-5fae-40a5-93b2-d3584bbe0430" providerId="AD" clId="Web-{A4BA9584-DC8F-EB24-20CE-CF1C8FDFA157}" dt="2021-07-30T19:15:24.113" v="2181"/>
          <ac:picMkLst>
            <pc:docMk/>
            <pc:sldMk cId="1843198239" sldId="294"/>
            <ac:picMk id="16" creationId="{69F1E1E9-154E-4A0B-A5A1-42F6172B384B}"/>
          </ac:picMkLst>
        </pc:picChg>
        <pc:picChg chg="del">
          <ac:chgData name="Sam Carter" userId="S::deputyhead@whitleyabbey-pri.coventry.sch.uk::3d36f797-5fae-40a5-93b2-d3584bbe0430" providerId="AD" clId="Web-{A4BA9584-DC8F-EB24-20CE-CF1C8FDFA157}" dt="2021-07-30T19:15:30.644" v="2185"/>
          <ac:picMkLst>
            <pc:docMk/>
            <pc:sldMk cId="1843198239" sldId="294"/>
            <ac:picMk id="17" creationId="{81296EAA-4E48-4485-84E9-948618C237D4}"/>
          </ac:picMkLst>
        </pc:picChg>
        <pc:picChg chg="del">
          <ac:chgData name="Sam Carter" userId="S::deputyhead@whitleyabbey-pri.coventry.sch.uk::3d36f797-5fae-40a5-93b2-d3584bbe0430" providerId="AD" clId="Web-{A4BA9584-DC8F-EB24-20CE-CF1C8FDFA157}" dt="2021-07-30T19:15:04.597" v="2174"/>
          <ac:picMkLst>
            <pc:docMk/>
            <pc:sldMk cId="1843198239" sldId="294"/>
            <ac:picMk id="18" creationId="{2C58584A-67DC-44DF-A403-E191FBA5879D}"/>
          </ac:picMkLst>
        </pc:picChg>
        <pc:picChg chg="add del mod">
          <ac:chgData name="Sam Carter" userId="S::deputyhead@whitleyabbey-pri.coventry.sch.uk::3d36f797-5fae-40a5-93b2-d3584bbe0430" providerId="AD" clId="Web-{A4BA9584-DC8F-EB24-20CE-CF1C8FDFA157}" dt="2021-07-30T19:22:14.045" v="2227"/>
          <ac:picMkLst>
            <pc:docMk/>
            <pc:sldMk cId="1843198239" sldId="294"/>
            <ac:picMk id="19" creationId="{E3F601AA-D0B6-40B8-ABC8-5FF85F37C7B4}"/>
          </ac:picMkLst>
        </pc:picChg>
        <pc:picChg chg="add mod">
          <ac:chgData name="Sam Carter" userId="S::deputyhead@whitleyabbey-pri.coventry.sch.uk::3d36f797-5fae-40a5-93b2-d3584bbe0430" providerId="AD" clId="Web-{A4BA9584-DC8F-EB24-20CE-CF1C8FDFA157}" dt="2021-07-30T19:22:12.935" v="2226" actId="1076"/>
          <ac:picMkLst>
            <pc:docMk/>
            <pc:sldMk cId="1843198239" sldId="294"/>
            <ac:picMk id="20" creationId="{D5FE1437-AD9C-4AF8-BF66-37CC4EB0222F}"/>
          </ac:picMkLst>
        </pc:picChg>
        <pc:picChg chg="add mod">
          <ac:chgData name="Sam Carter" userId="S::deputyhead@whitleyabbey-pri.coventry.sch.uk::3d36f797-5fae-40a5-93b2-d3584bbe0430" providerId="AD" clId="Web-{A4BA9584-DC8F-EB24-20CE-CF1C8FDFA157}" dt="2021-07-30T19:23:03.796" v="2232" actId="1076"/>
          <ac:picMkLst>
            <pc:docMk/>
            <pc:sldMk cId="1843198239" sldId="294"/>
            <ac:picMk id="22" creationId="{81E454E0-1C02-42AC-B0A8-16E7586AB194}"/>
          </ac:picMkLst>
        </pc:picChg>
      </pc:sldChg>
    </pc:docChg>
  </pc:docChgLst>
  <pc:docChgLst>
    <pc:chgData name="Simran Dhami" userId="S::sdhami@whitleyabbey-pri.coventry.sch.uk::1252c0d4-3169-4ae5-8057-f5ac58bdc72e" providerId="AD" clId="Web-{3C3E2568-EA88-AFA7-8F4D-81B43474C590}"/>
    <pc:docChg chg="addSld">
      <pc:chgData name="Simran Dhami" userId="S::sdhami@whitleyabbey-pri.coventry.sch.uk::1252c0d4-3169-4ae5-8057-f5ac58bdc72e" providerId="AD" clId="Web-{3C3E2568-EA88-AFA7-8F4D-81B43474C590}" dt="2023-02-28T09:04:43.925" v="0"/>
      <pc:docMkLst>
        <pc:docMk/>
      </pc:docMkLst>
      <pc:sldChg chg="add replId">
        <pc:chgData name="Simran Dhami" userId="S::sdhami@whitleyabbey-pri.coventry.sch.uk::1252c0d4-3169-4ae5-8057-f5ac58bdc72e" providerId="AD" clId="Web-{3C3E2568-EA88-AFA7-8F4D-81B43474C590}" dt="2023-02-28T09:04:43.925" v="0"/>
        <pc:sldMkLst>
          <pc:docMk/>
          <pc:sldMk cId="1855604477" sldId="296"/>
        </pc:sldMkLst>
      </pc:sldChg>
    </pc:docChg>
  </pc:docChgLst>
  <pc:docChgLst>
    <pc:chgData name="Sam Carter" userId="S::deputyhead@whitleyabbey-pri.coventry.sch.uk::3d36f797-5fae-40a5-93b2-d3584bbe0430" providerId="AD" clId="Web-{9B9836A4-329B-F102-88A6-793FD21A3FC5}"/>
    <pc:docChg chg="modSld">
      <pc:chgData name="Sam Carter" userId="S::deputyhead@whitleyabbey-pri.coventry.sch.uk::3d36f797-5fae-40a5-93b2-d3584bbe0430" providerId="AD" clId="Web-{9B9836A4-329B-F102-88A6-793FD21A3FC5}" dt="2021-09-08T15:34:08.521" v="130" actId="20577"/>
      <pc:docMkLst>
        <pc:docMk/>
      </pc:docMkLst>
      <pc:sldChg chg="addSp delSp modSp">
        <pc:chgData name="Sam Carter" userId="S::deputyhead@whitleyabbey-pri.coventry.sch.uk::3d36f797-5fae-40a5-93b2-d3584bbe0430" providerId="AD" clId="Web-{9B9836A4-329B-F102-88A6-793FD21A3FC5}" dt="2021-09-08T15:32:32.815" v="126" actId="1076"/>
        <pc:sldMkLst>
          <pc:docMk/>
          <pc:sldMk cId="3161978197" sldId="280"/>
        </pc:sldMkLst>
        <pc:spChg chg="mod">
          <ac:chgData name="Sam Carter" userId="S::deputyhead@whitleyabbey-pri.coventry.sch.uk::3d36f797-5fae-40a5-93b2-d3584bbe0430" providerId="AD" clId="Web-{9B9836A4-329B-F102-88A6-793FD21A3FC5}" dt="2021-09-08T15:25:46.429" v="69" actId="20577"/>
          <ac:spMkLst>
            <pc:docMk/>
            <pc:sldMk cId="3161978197" sldId="280"/>
            <ac:spMk id="7" creationId="{3255FF3C-7F98-409B-8A03-8F089EF2AEF7}"/>
          </ac:spMkLst>
        </pc:spChg>
        <pc:spChg chg="del">
          <ac:chgData name="Sam Carter" userId="S::deputyhead@whitleyabbey-pri.coventry.sch.uk::3d36f797-5fae-40a5-93b2-d3584bbe0430" providerId="AD" clId="Web-{9B9836A4-329B-F102-88A6-793FD21A3FC5}" dt="2021-09-08T15:23:59.035" v="66"/>
          <ac:spMkLst>
            <pc:docMk/>
            <pc:sldMk cId="3161978197" sldId="280"/>
            <ac:spMk id="103" creationId="{A250AC48-034C-429D-85A6-250030E3213A}"/>
          </ac:spMkLst>
        </pc:spChg>
        <pc:picChg chg="del">
          <ac:chgData name="Sam Carter" userId="S::deputyhead@whitleyabbey-pri.coventry.sch.uk::3d36f797-5fae-40a5-93b2-d3584bbe0430" providerId="AD" clId="Web-{9B9836A4-329B-F102-88A6-793FD21A3FC5}" dt="2021-09-08T15:19:41.824" v="2"/>
          <ac:picMkLst>
            <pc:docMk/>
            <pc:sldMk cId="3161978197" sldId="280"/>
            <ac:picMk id="2" creationId="{6EE57D57-1729-46E9-8018-23E71A522DAB}"/>
          </ac:picMkLst>
        </pc:picChg>
        <pc:picChg chg="del">
          <ac:chgData name="Sam Carter" userId="S::deputyhead@whitleyabbey-pri.coventry.sch.uk::3d36f797-5fae-40a5-93b2-d3584bbe0430" providerId="AD" clId="Web-{9B9836A4-329B-F102-88A6-793FD21A3FC5}" dt="2021-09-08T15:19:53.450" v="4"/>
          <ac:picMkLst>
            <pc:docMk/>
            <pc:sldMk cId="3161978197" sldId="280"/>
            <ac:picMk id="3" creationId="{6F3E7DA0-5858-4263-B671-AEA3C90E23B5}"/>
          </ac:picMkLst>
        </pc:picChg>
        <pc:picChg chg="mod">
          <ac:chgData name="Sam Carter" userId="S::deputyhead@whitleyabbey-pri.coventry.sch.uk::3d36f797-5fae-40a5-93b2-d3584bbe0430" providerId="AD" clId="Web-{9B9836A4-329B-F102-88A6-793FD21A3FC5}" dt="2021-09-08T15:30:20.889" v="123" actId="14100"/>
          <ac:picMkLst>
            <pc:docMk/>
            <pc:sldMk cId="3161978197" sldId="280"/>
            <ac:picMk id="4" creationId="{5542802F-F1AF-4AB0-9312-BF5F778ACAED}"/>
          </ac:picMkLst>
        </pc:picChg>
        <pc:picChg chg="mod">
          <ac:chgData name="Sam Carter" userId="S::deputyhead@whitleyabbey-pri.coventry.sch.uk::3d36f797-5fae-40a5-93b2-d3584bbe0430" providerId="AD" clId="Web-{9B9836A4-329B-F102-88A6-793FD21A3FC5}" dt="2021-09-08T15:27:14.368" v="87" actId="1076"/>
          <ac:picMkLst>
            <pc:docMk/>
            <pc:sldMk cId="3161978197" sldId="280"/>
            <ac:picMk id="5" creationId="{442CCC5F-8249-4394-A11B-EA730EF12814}"/>
          </ac:picMkLst>
        </pc:picChg>
        <pc:picChg chg="add mod">
          <ac:chgData name="Sam Carter" userId="S::deputyhead@whitleyabbey-pri.coventry.sch.uk::3d36f797-5fae-40a5-93b2-d3584bbe0430" providerId="AD" clId="Web-{9B9836A4-329B-F102-88A6-793FD21A3FC5}" dt="2021-09-08T15:30:24.624" v="125" actId="1076"/>
          <ac:picMkLst>
            <pc:docMk/>
            <pc:sldMk cId="3161978197" sldId="280"/>
            <ac:picMk id="8" creationId="{6700AC3A-E2A0-44C9-AB80-A663EADEAAE9}"/>
          </ac:picMkLst>
        </pc:picChg>
        <pc:picChg chg="add mod">
          <ac:chgData name="Sam Carter" userId="S::deputyhead@whitleyabbey-pri.coventry.sch.uk::3d36f797-5fae-40a5-93b2-d3584bbe0430" providerId="AD" clId="Web-{9B9836A4-329B-F102-88A6-793FD21A3FC5}" dt="2021-09-08T15:29:57.998" v="113" actId="1076"/>
          <ac:picMkLst>
            <pc:docMk/>
            <pc:sldMk cId="3161978197" sldId="280"/>
            <ac:picMk id="9" creationId="{5F1FF835-6772-4BF1-9868-BA1B58923159}"/>
          </ac:picMkLst>
        </pc:picChg>
        <pc:picChg chg="del">
          <ac:chgData name="Sam Carter" userId="S::deputyhead@whitleyabbey-pri.coventry.sch.uk::3d36f797-5fae-40a5-93b2-d3584bbe0430" providerId="AD" clId="Web-{9B9836A4-329B-F102-88A6-793FD21A3FC5}" dt="2021-09-08T15:19:29.183" v="0"/>
          <ac:picMkLst>
            <pc:docMk/>
            <pc:sldMk cId="3161978197" sldId="280"/>
            <ac:picMk id="10" creationId="{AECCFDA2-0E56-495D-B371-70C5CF9BCAE4}"/>
          </ac:picMkLst>
        </pc:picChg>
        <pc:picChg chg="mod">
          <ac:chgData name="Sam Carter" userId="S::deputyhead@whitleyabbey-pri.coventry.sch.uk::3d36f797-5fae-40a5-93b2-d3584bbe0430" providerId="AD" clId="Web-{9B9836A4-329B-F102-88A6-793FD21A3FC5}" dt="2021-09-08T15:30:03.436" v="115" actId="1076"/>
          <ac:picMkLst>
            <pc:docMk/>
            <pc:sldMk cId="3161978197" sldId="280"/>
            <ac:picMk id="11" creationId="{6135A1F8-E793-4726-B284-48BFA0ACA3FD}"/>
          </ac:picMkLst>
        </pc:picChg>
        <pc:picChg chg="add mod">
          <ac:chgData name="Sam Carter" userId="S::deputyhead@whitleyabbey-pri.coventry.sch.uk::3d36f797-5fae-40a5-93b2-d3584bbe0430" providerId="AD" clId="Web-{9B9836A4-329B-F102-88A6-793FD21A3FC5}" dt="2021-09-08T15:30:00.248" v="114" actId="1076"/>
          <ac:picMkLst>
            <pc:docMk/>
            <pc:sldMk cId="3161978197" sldId="280"/>
            <ac:picMk id="12" creationId="{CA11EE9E-D2B0-45FD-A6A1-4B3A3E921FAB}"/>
          </ac:picMkLst>
        </pc:picChg>
        <pc:picChg chg="mod">
          <ac:chgData name="Sam Carter" userId="S::deputyhead@whitleyabbey-pri.coventry.sch.uk::3d36f797-5fae-40a5-93b2-d3584bbe0430" providerId="AD" clId="Web-{9B9836A4-329B-F102-88A6-793FD21A3FC5}" dt="2021-09-08T15:27:18.306" v="89" actId="1076"/>
          <ac:picMkLst>
            <pc:docMk/>
            <pc:sldMk cId="3161978197" sldId="280"/>
            <ac:picMk id="14" creationId="{207D9CC6-A68E-4FF7-ADF9-D6F1F9CB5AB3}"/>
          </ac:picMkLst>
        </pc:picChg>
        <pc:picChg chg="mod">
          <ac:chgData name="Sam Carter" userId="S::deputyhead@whitleyabbey-pri.coventry.sch.uk::3d36f797-5fae-40a5-93b2-d3584bbe0430" providerId="AD" clId="Web-{9B9836A4-329B-F102-88A6-793FD21A3FC5}" dt="2021-09-08T15:32:32.815" v="126" actId="1076"/>
          <ac:picMkLst>
            <pc:docMk/>
            <pc:sldMk cId="3161978197" sldId="280"/>
            <ac:picMk id="23" creationId="{8CDE5C62-52C7-4128-AFAC-081360E037C9}"/>
          </ac:picMkLst>
        </pc:picChg>
      </pc:sldChg>
      <pc:sldChg chg="addSp delSp modSp">
        <pc:chgData name="Sam Carter" userId="S::deputyhead@whitleyabbey-pri.coventry.sch.uk::3d36f797-5fae-40a5-93b2-d3584bbe0430" providerId="AD" clId="Web-{9B9836A4-329B-F102-88A6-793FD21A3FC5}" dt="2021-09-08T15:34:08.521" v="130" actId="20577"/>
        <pc:sldMkLst>
          <pc:docMk/>
          <pc:sldMk cId="3683441535" sldId="281"/>
        </pc:sldMkLst>
        <pc:spChg chg="mod">
          <ac:chgData name="Sam Carter" userId="S::deputyhead@whitleyabbey-pri.coventry.sch.uk::3d36f797-5fae-40a5-93b2-d3584bbe0430" providerId="AD" clId="Web-{9B9836A4-329B-F102-88A6-793FD21A3FC5}" dt="2021-09-08T15:34:08.521" v="130" actId="20577"/>
          <ac:spMkLst>
            <pc:docMk/>
            <pc:sldMk cId="3683441535" sldId="281"/>
            <ac:spMk id="7" creationId="{3255FF3C-7F98-409B-8A03-8F089EF2AEF7}"/>
          </ac:spMkLst>
        </pc:spChg>
        <pc:spChg chg="del mod">
          <ac:chgData name="Sam Carter" userId="S::deputyhead@whitleyabbey-pri.coventry.sch.uk::3d36f797-5fae-40a5-93b2-d3584bbe0430" providerId="AD" clId="Web-{9B9836A4-329B-F102-88A6-793FD21A3FC5}" dt="2021-09-08T15:22:54.861" v="50"/>
          <ac:spMkLst>
            <pc:docMk/>
            <pc:sldMk cId="3683441535" sldId="281"/>
            <ac:spMk id="17" creationId="{8765EC04-9039-468A-BAA1-DA3309178B0F}"/>
          </ac:spMkLst>
        </pc:spChg>
        <pc:spChg chg="del">
          <ac:chgData name="Sam Carter" userId="S::deputyhead@whitleyabbey-pri.coventry.sch.uk::3d36f797-5fae-40a5-93b2-d3584bbe0430" providerId="AD" clId="Web-{9B9836A4-329B-F102-88A6-793FD21A3FC5}" dt="2021-09-08T15:22:13.141" v="39"/>
          <ac:spMkLst>
            <pc:docMk/>
            <pc:sldMk cId="3683441535" sldId="281"/>
            <ac:spMk id="24" creationId="{22BD1BBC-8C67-44DF-AEA9-880F93469258}"/>
          </ac:spMkLst>
        </pc:spChg>
        <pc:spChg chg="del">
          <ac:chgData name="Sam Carter" userId="S::deputyhead@whitleyabbey-pri.coventry.sch.uk::3d36f797-5fae-40a5-93b2-d3584bbe0430" providerId="AD" clId="Web-{9B9836A4-329B-F102-88A6-793FD21A3FC5}" dt="2021-09-08T15:21:21.124" v="25"/>
          <ac:spMkLst>
            <pc:docMk/>
            <pc:sldMk cId="3683441535" sldId="281"/>
            <ac:spMk id="25" creationId="{DC0092FD-2513-4C4F-A5C4-4DE7329E972A}"/>
          </ac:spMkLst>
        </pc:spChg>
        <pc:spChg chg="mod">
          <ac:chgData name="Sam Carter" userId="S::deputyhead@whitleyabbey-pri.coventry.sch.uk::3d36f797-5fae-40a5-93b2-d3584bbe0430" providerId="AD" clId="Web-{9B9836A4-329B-F102-88A6-793FD21A3FC5}" dt="2021-09-08T15:22:19.548" v="42" actId="1076"/>
          <ac:spMkLst>
            <pc:docMk/>
            <pc:sldMk cId="3683441535" sldId="281"/>
            <ac:spMk id="67" creationId="{9842C914-FD8A-499F-B9BF-7657635CF02C}"/>
          </ac:spMkLst>
        </pc:spChg>
        <pc:spChg chg="del">
          <ac:chgData name="Sam Carter" userId="S::deputyhead@whitleyabbey-pri.coventry.sch.uk::3d36f797-5fae-40a5-93b2-d3584bbe0430" providerId="AD" clId="Web-{9B9836A4-329B-F102-88A6-793FD21A3FC5}" dt="2021-09-08T15:21:37.156" v="28"/>
          <ac:spMkLst>
            <pc:docMk/>
            <pc:sldMk cId="3683441535" sldId="281"/>
            <ac:spMk id="101" creationId="{ED5582AC-D599-4EAA-A009-96F7925541DE}"/>
          </ac:spMkLst>
        </pc:spChg>
        <pc:spChg chg="mod">
          <ac:chgData name="Sam Carter" userId="S::deputyhead@whitleyabbey-pri.coventry.sch.uk::3d36f797-5fae-40a5-93b2-d3584bbe0430" providerId="AD" clId="Web-{9B9836A4-329B-F102-88A6-793FD21A3FC5}" dt="2021-09-08T15:22:57.892" v="51" actId="1076"/>
          <ac:spMkLst>
            <pc:docMk/>
            <pc:sldMk cId="3683441535" sldId="281"/>
            <ac:spMk id="103" creationId="{A250AC48-034C-429D-85A6-250030E3213A}"/>
          </ac:spMkLst>
        </pc:spChg>
        <pc:picChg chg="mod">
          <ac:chgData name="Sam Carter" userId="S::deputyhead@whitleyabbey-pri.coventry.sch.uk::3d36f797-5fae-40a5-93b2-d3584bbe0430" providerId="AD" clId="Web-{9B9836A4-329B-F102-88A6-793FD21A3FC5}" dt="2021-09-08T15:22:46.861" v="48" actId="1076"/>
          <ac:picMkLst>
            <pc:docMk/>
            <pc:sldMk cId="3683441535" sldId="281"/>
            <ac:picMk id="2" creationId="{E218EC04-21D3-42C0-A6BA-744DBFF34814}"/>
          </ac:picMkLst>
        </pc:picChg>
        <pc:picChg chg="mod">
          <ac:chgData name="Sam Carter" userId="S::deputyhead@whitleyabbey-pri.coventry.sch.uk::3d36f797-5fae-40a5-93b2-d3584bbe0430" providerId="AD" clId="Web-{9B9836A4-329B-F102-88A6-793FD21A3FC5}" dt="2021-09-08T15:22:27.907" v="45" actId="1076"/>
          <ac:picMkLst>
            <pc:docMk/>
            <pc:sldMk cId="3683441535" sldId="281"/>
            <ac:picMk id="3" creationId="{6EC74242-9912-4FA5-AECE-C9BE4E8234D6}"/>
          </ac:picMkLst>
        </pc:picChg>
        <pc:picChg chg="add mod">
          <ac:chgData name="Sam Carter" userId="S::deputyhead@whitleyabbey-pri.coventry.sch.uk::3d36f797-5fae-40a5-93b2-d3584bbe0430" providerId="AD" clId="Web-{9B9836A4-329B-F102-88A6-793FD21A3FC5}" dt="2021-09-08T15:22:09.500" v="38" actId="1076"/>
          <ac:picMkLst>
            <pc:docMk/>
            <pc:sldMk cId="3683441535" sldId="281"/>
            <ac:picMk id="4" creationId="{EB674705-FD90-41B3-88B5-F1B36013687F}"/>
          </ac:picMkLst>
        </pc:picChg>
        <pc:picChg chg="mod">
          <ac:chgData name="Sam Carter" userId="S::deputyhead@whitleyabbey-pri.coventry.sch.uk::3d36f797-5fae-40a5-93b2-d3584bbe0430" providerId="AD" clId="Web-{9B9836A4-329B-F102-88A6-793FD21A3FC5}" dt="2021-09-08T15:23:44.878" v="60" actId="1076"/>
          <ac:picMkLst>
            <pc:docMk/>
            <pc:sldMk cId="3683441535" sldId="281"/>
            <ac:picMk id="5" creationId="{442CCC5F-8249-4394-A11B-EA730EF12814}"/>
          </ac:picMkLst>
        </pc:picChg>
        <pc:picChg chg="add mod">
          <ac:chgData name="Sam Carter" userId="S::deputyhead@whitleyabbey-pri.coventry.sch.uk::3d36f797-5fae-40a5-93b2-d3584bbe0430" providerId="AD" clId="Web-{9B9836A4-329B-F102-88A6-793FD21A3FC5}" dt="2021-09-08T15:22:24.438" v="44" actId="1076"/>
          <ac:picMkLst>
            <pc:docMk/>
            <pc:sldMk cId="3683441535" sldId="281"/>
            <ac:picMk id="8" creationId="{E9AA4A46-68AD-41E6-A0DA-003C98F3D264}"/>
          </ac:picMkLst>
        </pc:picChg>
        <pc:picChg chg="del mod">
          <ac:chgData name="Sam Carter" userId="S::deputyhead@whitleyabbey-pri.coventry.sch.uk::3d36f797-5fae-40a5-93b2-d3584bbe0430" providerId="AD" clId="Web-{9B9836A4-329B-F102-88A6-793FD21A3FC5}" dt="2021-09-08T15:21:03.952" v="20"/>
          <ac:picMkLst>
            <pc:docMk/>
            <pc:sldMk cId="3683441535" sldId="281"/>
            <ac:picMk id="9" creationId="{23BF1BBC-6BDD-4190-9980-460DA13DDD9A}"/>
          </ac:picMkLst>
        </pc:picChg>
        <pc:picChg chg="add mod">
          <ac:chgData name="Sam Carter" userId="S::deputyhead@whitleyabbey-pri.coventry.sch.uk::3d36f797-5fae-40a5-93b2-d3584bbe0430" providerId="AD" clId="Web-{9B9836A4-329B-F102-88A6-793FD21A3FC5}" dt="2021-09-08T15:21:39.734" v="29" actId="1076"/>
          <ac:picMkLst>
            <pc:docMk/>
            <pc:sldMk cId="3683441535" sldId="281"/>
            <ac:picMk id="10" creationId="{B0C41931-63EB-4A2F-BCD3-F576D17DEDF6}"/>
          </ac:picMkLst>
        </pc:picChg>
        <pc:picChg chg="mod">
          <ac:chgData name="Sam Carter" userId="S::deputyhead@whitleyabbey-pri.coventry.sch.uk::3d36f797-5fae-40a5-93b2-d3584bbe0430" providerId="AD" clId="Web-{9B9836A4-329B-F102-88A6-793FD21A3FC5}" dt="2021-09-08T15:22:22.095" v="43" actId="1076"/>
          <ac:picMkLst>
            <pc:docMk/>
            <pc:sldMk cId="3683441535" sldId="281"/>
            <ac:picMk id="12" creationId="{D71309DC-1E43-4EAB-9DFE-9A6D029BFA31}"/>
          </ac:picMkLst>
        </pc:picChg>
      </pc:sldChg>
    </pc:docChg>
  </pc:docChgLst>
  <pc:docChgLst>
    <pc:chgData name="Sam Carter" userId="S::deputyhead@whitleyabbey-pri.coventry.sch.uk::3d36f797-5fae-40a5-93b2-d3584bbe0430" providerId="AD" clId="Web-{449A7DD2-C81D-2FBE-36F8-7E06F20B3791}"/>
    <pc:docChg chg="modSld">
      <pc:chgData name="Sam Carter" userId="S::deputyhead@whitleyabbey-pri.coventry.sch.uk::3d36f797-5fae-40a5-93b2-d3584bbe0430" providerId="AD" clId="Web-{449A7DD2-C81D-2FBE-36F8-7E06F20B3791}" dt="2022-07-04T13:45:23.025" v="13" actId="1076"/>
      <pc:docMkLst>
        <pc:docMk/>
      </pc:docMkLst>
      <pc:sldChg chg="addSp delSp modSp">
        <pc:chgData name="Sam Carter" userId="S::deputyhead@whitleyabbey-pri.coventry.sch.uk::3d36f797-5fae-40a5-93b2-d3584bbe0430" providerId="AD" clId="Web-{449A7DD2-C81D-2FBE-36F8-7E06F20B3791}" dt="2022-07-04T13:45:23.025" v="13" actId="1076"/>
        <pc:sldMkLst>
          <pc:docMk/>
          <pc:sldMk cId="1016353458" sldId="293"/>
        </pc:sldMkLst>
        <pc:spChg chg="add del mod">
          <ac:chgData name="Sam Carter" userId="S::deputyhead@whitleyabbey-pri.coventry.sch.uk::3d36f797-5fae-40a5-93b2-d3584bbe0430" providerId="AD" clId="Web-{449A7DD2-C81D-2FBE-36F8-7E06F20B3791}" dt="2022-07-04T13:43:52.038" v="4" actId="20577"/>
          <ac:spMkLst>
            <pc:docMk/>
            <pc:sldMk cId="1016353458" sldId="293"/>
            <ac:spMk id="7" creationId="{3255FF3C-7F98-409B-8A03-8F089EF2AEF7}"/>
          </ac:spMkLst>
        </pc:spChg>
        <pc:picChg chg="add del mod">
          <ac:chgData name="Sam Carter" userId="S::deputyhead@whitleyabbey-pri.coventry.sch.uk::3d36f797-5fae-40a5-93b2-d3584bbe0430" providerId="AD" clId="Web-{449A7DD2-C81D-2FBE-36F8-7E06F20B3791}" dt="2022-07-04T13:45:20.369" v="11"/>
          <ac:picMkLst>
            <pc:docMk/>
            <pc:sldMk cId="1016353458" sldId="293"/>
            <ac:picMk id="2" creationId="{EC13691F-85E5-6D79-10D7-51421480E782}"/>
          </ac:picMkLst>
        </pc:picChg>
        <pc:picChg chg="mod">
          <ac:chgData name="Sam Carter" userId="S::deputyhead@whitleyabbey-pri.coventry.sch.uk::3d36f797-5fae-40a5-93b2-d3584bbe0430" providerId="AD" clId="Web-{449A7DD2-C81D-2FBE-36F8-7E06F20B3791}" dt="2022-07-04T13:45:23.025" v="13" actId="1076"/>
          <ac:picMkLst>
            <pc:docMk/>
            <pc:sldMk cId="1016353458" sldId="293"/>
            <ac:picMk id="15" creationId="{0DDAFA31-C440-4DB8-983D-6C0EDC82914E}"/>
          </ac:picMkLst>
        </pc:picChg>
        <pc:picChg chg="mod">
          <ac:chgData name="Sam Carter" userId="S::deputyhead@whitleyabbey-pri.coventry.sch.uk::3d36f797-5fae-40a5-93b2-d3584bbe0430" providerId="AD" clId="Web-{449A7DD2-C81D-2FBE-36F8-7E06F20B3791}" dt="2022-07-04T13:45:21.744" v="12" actId="1076"/>
          <ac:picMkLst>
            <pc:docMk/>
            <pc:sldMk cId="1016353458" sldId="293"/>
            <ac:picMk id="16" creationId="{69F1E1E9-154E-4A0B-A5A1-42F6172B384B}"/>
          </ac:picMkLst>
        </pc:picChg>
      </pc:sldChg>
    </pc:docChg>
  </pc:docChgLst>
  <pc:docChgLst>
    <pc:chgData name="Claire Saunders" userId="S::csaunders@whitleyabbey-pri.coventry.sch.uk::998c292e-2633-468c-8101-f7ace05cb70b" providerId="AD" clId="Web-{984F5B13-F495-4CDB-71BF-A055B980F176}"/>
    <pc:docChg chg="modSld">
      <pc:chgData name="Claire Saunders" userId="S::csaunders@whitleyabbey-pri.coventry.sch.uk::998c292e-2633-468c-8101-f7ace05cb70b" providerId="AD" clId="Web-{984F5B13-F495-4CDB-71BF-A055B980F176}" dt="2023-01-03T08:10:20.612" v="11"/>
      <pc:docMkLst>
        <pc:docMk/>
      </pc:docMkLst>
      <pc:sldChg chg="modSp">
        <pc:chgData name="Claire Saunders" userId="S::csaunders@whitleyabbey-pri.coventry.sch.uk::998c292e-2633-468c-8101-f7ace05cb70b" providerId="AD" clId="Web-{984F5B13-F495-4CDB-71BF-A055B980F176}" dt="2023-01-03T08:10:20.612" v="11"/>
        <pc:sldMkLst>
          <pc:docMk/>
          <pc:sldMk cId="3412780657" sldId="284"/>
        </pc:sldMkLst>
        <pc:graphicFrameChg chg="mod modGraphic">
          <ac:chgData name="Claire Saunders" userId="S::csaunders@whitleyabbey-pri.coventry.sch.uk::998c292e-2633-468c-8101-f7ace05cb70b" providerId="AD" clId="Web-{984F5B13-F495-4CDB-71BF-A055B980F176}" dt="2023-01-03T08:10:20.612" v="11"/>
          <ac:graphicFrameMkLst>
            <pc:docMk/>
            <pc:sldMk cId="3412780657" sldId="284"/>
            <ac:graphicFrameMk id="21" creationId="{0E73310B-2D27-4464-B9AC-4068BDA78C54}"/>
          </ac:graphicFrameMkLst>
        </pc:graphicFrameChg>
      </pc:sldChg>
    </pc:docChg>
  </pc:docChgLst>
  <pc:docChgLst>
    <pc:chgData name="Sam Carter" userId="S::deputyhead@whitleyabbey-pri.coventry.sch.uk::3d36f797-5fae-40a5-93b2-d3584bbe0430" providerId="AD" clId="Web-{D86ABAA8-4514-B484-9A39-B56964A3879D}"/>
    <pc:docChg chg="addSld delSld modSld">
      <pc:chgData name="Sam Carter" userId="S::deputyhead@whitleyabbey-pri.coventry.sch.uk::3d36f797-5fae-40a5-93b2-d3584bbe0430" providerId="AD" clId="Web-{D86ABAA8-4514-B484-9A39-B56964A3879D}" dt="2021-07-30T16:13:50.516" v="1231"/>
      <pc:docMkLst>
        <pc:docMk/>
      </pc:docMkLst>
      <pc:sldChg chg="delSp del">
        <pc:chgData name="Sam Carter" userId="S::deputyhead@whitleyabbey-pri.coventry.sch.uk::3d36f797-5fae-40a5-93b2-d3584bbe0430" providerId="AD" clId="Web-{D86ABAA8-4514-B484-9A39-B56964A3879D}" dt="2021-07-30T15:11:49.479" v="292"/>
        <pc:sldMkLst>
          <pc:docMk/>
          <pc:sldMk cId="755130705" sldId="257"/>
        </pc:sldMkLst>
        <pc:picChg chg="del">
          <ac:chgData name="Sam Carter" userId="S::deputyhead@whitleyabbey-pri.coventry.sch.uk::3d36f797-5fae-40a5-93b2-d3584bbe0430" providerId="AD" clId="Web-{D86ABAA8-4514-B484-9A39-B56964A3879D}" dt="2021-07-30T14:56:56.351" v="0"/>
          <ac:picMkLst>
            <pc:docMk/>
            <pc:sldMk cId="755130705" sldId="257"/>
            <ac:picMk id="2" creationId="{4BD4212E-82B8-452F-B36C-91FFE6798447}"/>
          </ac:picMkLst>
        </pc:picChg>
        <pc:picChg chg="del">
          <ac:chgData name="Sam Carter" userId="S::deputyhead@whitleyabbey-pri.coventry.sch.uk::3d36f797-5fae-40a5-93b2-d3584bbe0430" providerId="AD" clId="Web-{D86ABAA8-4514-B484-9A39-B56964A3879D}" dt="2021-07-30T14:56:58.133" v="1"/>
          <ac:picMkLst>
            <pc:docMk/>
            <pc:sldMk cId="755130705" sldId="257"/>
            <ac:picMk id="3" creationId="{0E5580B1-06C5-4276-B965-B1CBBA0712B9}"/>
          </ac:picMkLst>
        </pc:picChg>
      </pc:sldChg>
      <pc:sldChg chg="addSp delSp modSp">
        <pc:chgData name="Sam Carter" userId="S::deputyhead@whitleyabbey-pri.coventry.sch.uk::3d36f797-5fae-40a5-93b2-d3584bbe0430" providerId="AD" clId="Web-{D86ABAA8-4514-B484-9A39-B56964A3879D}" dt="2021-07-30T15:11:43.167" v="290" actId="1076"/>
        <pc:sldMkLst>
          <pc:docMk/>
          <pc:sldMk cId="331562694" sldId="268"/>
        </pc:sldMkLst>
        <pc:spChg chg="mod">
          <ac:chgData name="Sam Carter" userId="S::deputyhead@whitleyabbey-pri.coventry.sch.uk::3d36f797-5fae-40a5-93b2-d3584bbe0430" providerId="AD" clId="Web-{D86ABAA8-4514-B484-9A39-B56964A3879D}" dt="2021-07-30T14:59:23.719" v="110" actId="20577"/>
          <ac:spMkLst>
            <pc:docMk/>
            <pc:sldMk cId="331562694" sldId="268"/>
            <ac:spMk id="7" creationId="{3255FF3C-7F98-409B-8A03-8F089EF2AEF7}"/>
          </ac:spMkLst>
        </pc:spChg>
        <pc:spChg chg="add mod">
          <ac:chgData name="Sam Carter" userId="S::deputyhead@whitleyabbey-pri.coventry.sch.uk::3d36f797-5fae-40a5-93b2-d3584bbe0430" providerId="AD" clId="Web-{D86ABAA8-4514-B484-9A39-B56964A3879D}" dt="2021-07-30T15:07:50.575" v="207" actId="20577"/>
          <ac:spMkLst>
            <pc:docMk/>
            <pc:sldMk cId="331562694" sldId="268"/>
            <ac:spMk id="17" creationId="{8765EC04-9039-468A-BAA1-DA3309178B0F}"/>
          </ac:spMkLst>
        </pc:spChg>
        <pc:spChg chg="mod">
          <ac:chgData name="Sam Carter" userId="S::deputyhead@whitleyabbey-pri.coventry.sch.uk::3d36f797-5fae-40a5-93b2-d3584bbe0430" providerId="AD" clId="Web-{D86ABAA8-4514-B484-9A39-B56964A3879D}" dt="2021-07-30T15:07:34.918" v="199" actId="20577"/>
          <ac:spMkLst>
            <pc:docMk/>
            <pc:sldMk cId="331562694" sldId="268"/>
            <ac:spMk id="101" creationId="{ED5582AC-D599-4EAA-A009-96F7925541DE}"/>
          </ac:spMkLst>
        </pc:spChg>
        <pc:spChg chg="mod">
          <ac:chgData name="Sam Carter" userId="S::deputyhead@whitleyabbey-pri.coventry.sch.uk::3d36f797-5fae-40a5-93b2-d3584bbe0430" providerId="AD" clId="Web-{D86ABAA8-4514-B484-9A39-B56964A3879D}" dt="2021-07-30T15:07:59.248" v="211" actId="1076"/>
          <ac:spMkLst>
            <pc:docMk/>
            <pc:sldMk cId="331562694" sldId="268"/>
            <ac:spMk id="102" creationId="{654D1BFD-A732-4399-AD8C-A88FB49FF908}"/>
          </ac:spMkLst>
        </pc:spChg>
        <pc:spChg chg="mod">
          <ac:chgData name="Sam Carter" userId="S::deputyhead@whitleyabbey-pri.coventry.sch.uk::3d36f797-5fae-40a5-93b2-d3584bbe0430" providerId="AD" clId="Web-{D86ABAA8-4514-B484-9A39-B56964A3879D}" dt="2021-07-30T15:03:20.498" v="170" actId="1076"/>
          <ac:spMkLst>
            <pc:docMk/>
            <pc:sldMk cId="331562694" sldId="268"/>
            <ac:spMk id="103" creationId="{A250AC48-034C-429D-85A6-250030E3213A}"/>
          </ac:spMkLst>
        </pc:spChg>
        <pc:graphicFrameChg chg="mod modGraphic">
          <ac:chgData name="Sam Carter" userId="S::deputyhead@whitleyabbey-pri.coventry.sch.uk::3d36f797-5fae-40a5-93b2-d3584bbe0430" providerId="AD" clId="Web-{D86ABAA8-4514-B484-9A39-B56964A3879D}" dt="2021-07-30T15:11:37.729" v="287"/>
          <ac:graphicFrameMkLst>
            <pc:docMk/>
            <pc:sldMk cId="331562694" sldId="268"/>
            <ac:graphicFrameMk id="57" creationId="{D8420727-8BFF-4693-8933-1A8745E42984}"/>
          </ac:graphicFrameMkLst>
        </pc:graphicFrameChg>
        <pc:picChg chg="add mod">
          <ac:chgData name="Sam Carter" userId="S::deputyhead@whitleyabbey-pri.coventry.sch.uk::3d36f797-5fae-40a5-93b2-d3584bbe0430" providerId="AD" clId="Web-{D86ABAA8-4514-B484-9A39-B56964A3879D}" dt="2021-07-30T15:07:56.451" v="209" actId="1076"/>
          <ac:picMkLst>
            <pc:docMk/>
            <pc:sldMk cId="331562694" sldId="268"/>
            <ac:picMk id="2" creationId="{124AE192-23D7-444D-9CF2-7DA40D39C983}"/>
          </ac:picMkLst>
        </pc:picChg>
        <pc:picChg chg="add mod">
          <ac:chgData name="Sam Carter" userId="S::deputyhead@whitleyabbey-pri.coventry.sch.uk::3d36f797-5fae-40a5-93b2-d3584bbe0430" providerId="AD" clId="Web-{D86ABAA8-4514-B484-9A39-B56964A3879D}" dt="2021-07-30T15:07:01.385" v="188"/>
          <ac:picMkLst>
            <pc:docMk/>
            <pc:sldMk cId="331562694" sldId="268"/>
            <ac:picMk id="3" creationId="{2D7F05FD-8A6D-4377-8CED-201F6DF9DE1E}"/>
          </ac:picMkLst>
        </pc:picChg>
        <pc:picChg chg="add mod">
          <ac:chgData name="Sam Carter" userId="S::deputyhead@whitleyabbey-pri.coventry.sch.uk::3d36f797-5fae-40a5-93b2-d3584bbe0430" providerId="AD" clId="Web-{D86ABAA8-4514-B484-9A39-B56964A3879D}" dt="2021-07-30T15:07:57.701" v="210" actId="1076"/>
          <ac:picMkLst>
            <pc:docMk/>
            <pc:sldMk cId="331562694" sldId="268"/>
            <ac:picMk id="4" creationId="{62C7827E-B727-44D2-9216-6D87D7423E16}"/>
          </ac:picMkLst>
        </pc:picChg>
        <pc:picChg chg="add mod">
          <ac:chgData name="Sam Carter" userId="S::deputyhead@whitleyabbey-pri.coventry.sch.uk::3d36f797-5fae-40a5-93b2-d3584bbe0430" providerId="AD" clId="Web-{D86ABAA8-4514-B484-9A39-B56964A3879D}" dt="2021-07-30T15:07:16.261" v="193"/>
          <ac:picMkLst>
            <pc:docMk/>
            <pc:sldMk cId="331562694" sldId="268"/>
            <ac:picMk id="5" creationId="{442CCC5F-8249-4394-A11B-EA730EF12814}"/>
          </ac:picMkLst>
        </pc:picChg>
        <pc:picChg chg="add del mod">
          <ac:chgData name="Sam Carter" userId="S::deputyhead@whitleyabbey-pri.coventry.sch.uk::3d36f797-5fae-40a5-93b2-d3584bbe0430" providerId="AD" clId="Web-{D86ABAA8-4514-B484-9A39-B56964A3879D}" dt="2021-07-30T15:04:14.032" v="174"/>
          <ac:picMkLst>
            <pc:docMk/>
            <pc:sldMk cId="331562694" sldId="268"/>
            <ac:picMk id="8" creationId="{8573B5C9-BECF-4815-8B8C-1A0C1EC4EB37}"/>
          </ac:picMkLst>
        </pc:picChg>
        <pc:picChg chg="add mod">
          <ac:chgData name="Sam Carter" userId="S::deputyhead@whitleyabbey-pri.coventry.sch.uk::3d36f797-5fae-40a5-93b2-d3584bbe0430" providerId="AD" clId="Web-{D86ABAA8-4514-B484-9A39-B56964A3879D}" dt="2021-07-30T15:07:19.589" v="194" actId="1076"/>
          <ac:picMkLst>
            <pc:docMk/>
            <pc:sldMk cId="331562694" sldId="268"/>
            <ac:picMk id="9" creationId="{18B51337-3C1A-4166-994F-5E4930ABB392}"/>
          </ac:picMkLst>
        </pc:picChg>
        <pc:picChg chg="add mod">
          <ac:chgData name="Sam Carter" userId="S::deputyhead@whitleyabbey-pri.coventry.sch.uk::3d36f797-5fae-40a5-93b2-d3584bbe0430" providerId="AD" clId="Web-{D86ABAA8-4514-B484-9A39-B56964A3879D}" dt="2021-07-30T15:11:43.167" v="290" actId="1076"/>
          <ac:picMkLst>
            <pc:docMk/>
            <pc:sldMk cId="331562694" sldId="268"/>
            <ac:picMk id="10" creationId="{B7052A77-6CCC-4892-8247-2643AA5BC298}"/>
          </ac:picMkLst>
        </pc:picChg>
      </pc:sldChg>
      <pc:sldChg chg="del">
        <pc:chgData name="Sam Carter" userId="S::deputyhead@whitleyabbey-pri.coventry.sch.uk::3d36f797-5fae-40a5-93b2-d3584bbe0430" providerId="AD" clId="Web-{D86ABAA8-4514-B484-9A39-B56964A3879D}" dt="2021-07-30T15:11:48.604" v="291"/>
        <pc:sldMkLst>
          <pc:docMk/>
          <pc:sldMk cId="2967435964" sldId="269"/>
        </pc:sldMkLst>
      </pc:sldChg>
      <pc:sldChg chg="addSp delSp modSp add replId">
        <pc:chgData name="Sam Carter" userId="S::deputyhead@whitleyabbey-pri.coventry.sch.uk::3d36f797-5fae-40a5-93b2-d3584bbe0430" providerId="AD" clId="Web-{D86ABAA8-4514-B484-9A39-B56964A3879D}" dt="2021-07-30T15:20:21.102" v="439"/>
        <pc:sldMkLst>
          <pc:docMk/>
          <pc:sldMk cId="1793624377" sldId="278"/>
        </pc:sldMkLst>
        <pc:spChg chg="mod">
          <ac:chgData name="Sam Carter" userId="S::deputyhead@whitleyabbey-pri.coventry.sch.uk::3d36f797-5fae-40a5-93b2-d3584bbe0430" providerId="AD" clId="Web-{D86ABAA8-4514-B484-9A39-B56964A3879D}" dt="2021-07-30T15:12:38.326" v="300" actId="20577"/>
          <ac:spMkLst>
            <pc:docMk/>
            <pc:sldMk cId="1793624377" sldId="278"/>
            <ac:spMk id="7" creationId="{3255FF3C-7F98-409B-8A03-8F089EF2AEF7}"/>
          </ac:spMkLst>
        </pc:spChg>
        <pc:spChg chg="mod">
          <ac:chgData name="Sam Carter" userId="S::deputyhead@whitleyabbey-pri.coventry.sch.uk::3d36f797-5fae-40a5-93b2-d3584bbe0430" providerId="AD" clId="Web-{D86ABAA8-4514-B484-9A39-B56964A3879D}" dt="2021-07-30T15:17:29.608" v="393" actId="1076"/>
          <ac:spMkLst>
            <pc:docMk/>
            <pc:sldMk cId="1793624377" sldId="278"/>
            <ac:spMk id="17" creationId="{8765EC04-9039-468A-BAA1-DA3309178B0F}"/>
          </ac:spMkLst>
        </pc:spChg>
        <pc:spChg chg="add mod">
          <ac:chgData name="Sam Carter" userId="S::deputyhead@whitleyabbey-pri.coventry.sch.uk::3d36f797-5fae-40a5-93b2-d3584bbe0430" providerId="AD" clId="Web-{D86ABAA8-4514-B484-9A39-B56964A3879D}" dt="2021-07-30T15:19:02.488" v="418" actId="1076"/>
          <ac:spMkLst>
            <pc:docMk/>
            <pc:sldMk cId="1793624377" sldId="278"/>
            <ac:spMk id="20" creationId="{F0D4FCF9-8D20-4E34-B56C-B59F8826190D}"/>
          </ac:spMkLst>
        </pc:spChg>
        <pc:spChg chg="add mod">
          <ac:chgData name="Sam Carter" userId="S::deputyhead@whitleyabbey-pri.coventry.sch.uk::3d36f797-5fae-40a5-93b2-d3584bbe0430" providerId="AD" clId="Web-{D86ABAA8-4514-B484-9A39-B56964A3879D}" dt="2021-07-30T15:20:19.977" v="437" actId="20577"/>
          <ac:spMkLst>
            <pc:docMk/>
            <pc:sldMk cId="1793624377" sldId="278"/>
            <ac:spMk id="24" creationId="{2A5AE289-0AF1-43C9-B536-6FA74FB7D8BA}"/>
          </ac:spMkLst>
        </pc:spChg>
        <pc:spChg chg="mod">
          <ac:chgData name="Sam Carter" userId="S::deputyhead@whitleyabbey-pri.coventry.sch.uk::3d36f797-5fae-40a5-93b2-d3584bbe0430" providerId="AD" clId="Web-{D86ABAA8-4514-B484-9A39-B56964A3879D}" dt="2021-07-30T15:19:00.269" v="417" actId="1076"/>
          <ac:spMkLst>
            <pc:docMk/>
            <pc:sldMk cId="1793624377" sldId="278"/>
            <ac:spMk id="67" creationId="{9842C914-FD8A-499F-B9BF-7657635CF02C}"/>
          </ac:spMkLst>
        </pc:spChg>
        <pc:spChg chg="mod">
          <ac:chgData name="Sam Carter" userId="S::deputyhead@whitleyabbey-pri.coventry.sch.uk::3d36f797-5fae-40a5-93b2-d3584bbe0430" providerId="AD" clId="Web-{D86ABAA8-4514-B484-9A39-B56964A3879D}" dt="2021-07-30T15:13:48.330" v="312" actId="1076"/>
          <ac:spMkLst>
            <pc:docMk/>
            <pc:sldMk cId="1793624377" sldId="278"/>
            <ac:spMk id="102" creationId="{654D1BFD-A732-4399-AD8C-A88FB49FF908}"/>
          </ac:spMkLst>
        </pc:spChg>
        <pc:spChg chg="mod">
          <ac:chgData name="Sam Carter" userId="S::deputyhead@whitleyabbey-pri.coventry.sch.uk::3d36f797-5fae-40a5-93b2-d3584bbe0430" providerId="AD" clId="Web-{D86ABAA8-4514-B484-9A39-B56964A3879D}" dt="2021-07-30T15:19:11.442" v="423" actId="1076"/>
          <ac:spMkLst>
            <pc:docMk/>
            <pc:sldMk cId="1793624377" sldId="278"/>
            <ac:spMk id="103" creationId="{A250AC48-034C-429D-85A6-250030E3213A}"/>
          </ac:spMkLst>
        </pc:spChg>
        <pc:graphicFrameChg chg="mod modGraphic">
          <ac:chgData name="Sam Carter" userId="S::deputyhead@whitleyabbey-pri.coventry.sch.uk::3d36f797-5fae-40a5-93b2-d3584bbe0430" providerId="AD" clId="Web-{D86ABAA8-4514-B484-9A39-B56964A3879D}" dt="2021-07-30T15:20:21.102" v="439"/>
          <ac:graphicFrameMkLst>
            <pc:docMk/>
            <pc:sldMk cId="1793624377" sldId="278"/>
            <ac:graphicFrameMk id="57" creationId="{D8420727-8BFF-4693-8933-1A8745E42984}"/>
          </ac:graphicFrameMkLst>
        </pc:graphicFrameChg>
        <pc:picChg chg="del">
          <ac:chgData name="Sam Carter" userId="S::deputyhead@whitleyabbey-pri.coventry.sch.uk::3d36f797-5fae-40a5-93b2-d3584bbe0430" providerId="AD" clId="Web-{D86ABAA8-4514-B484-9A39-B56964A3879D}" dt="2021-07-30T15:13:44.173" v="310"/>
          <ac:picMkLst>
            <pc:docMk/>
            <pc:sldMk cId="1793624377" sldId="278"/>
            <ac:picMk id="2" creationId="{124AE192-23D7-444D-9CF2-7DA40D39C983}"/>
          </ac:picMkLst>
        </pc:picChg>
        <pc:picChg chg="del">
          <ac:chgData name="Sam Carter" userId="S::deputyhead@whitleyabbey-pri.coventry.sch.uk::3d36f797-5fae-40a5-93b2-d3584bbe0430" providerId="AD" clId="Web-{D86ABAA8-4514-B484-9A39-B56964A3879D}" dt="2021-07-30T15:12:39.045" v="301"/>
          <ac:picMkLst>
            <pc:docMk/>
            <pc:sldMk cId="1793624377" sldId="278"/>
            <ac:picMk id="3" creationId="{2D7F05FD-8A6D-4377-8CED-201F6DF9DE1E}"/>
          </ac:picMkLst>
        </pc:picChg>
        <pc:picChg chg="mod">
          <ac:chgData name="Sam Carter" userId="S::deputyhead@whitleyabbey-pri.coventry.sch.uk::3d36f797-5fae-40a5-93b2-d3584bbe0430" providerId="AD" clId="Web-{D86ABAA8-4514-B484-9A39-B56964A3879D}" dt="2021-07-30T15:13:45.548" v="311" actId="1076"/>
          <ac:picMkLst>
            <pc:docMk/>
            <pc:sldMk cId="1793624377" sldId="278"/>
            <ac:picMk id="4" creationId="{62C7827E-B727-44D2-9216-6D87D7423E16}"/>
          </ac:picMkLst>
        </pc:picChg>
        <pc:picChg chg="add mod">
          <ac:chgData name="Sam Carter" userId="S::deputyhead@whitleyabbey-pri.coventry.sch.uk::3d36f797-5fae-40a5-93b2-d3584bbe0430" providerId="AD" clId="Web-{D86ABAA8-4514-B484-9A39-B56964A3879D}" dt="2021-07-30T15:17:27.201" v="392" actId="14100"/>
          <ac:picMkLst>
            <pc:docMk/>
            <pc:sldMk cId="1793624377" sldId="278"/>
            <ac:picMk id="8" creationId="{3CB4FC80-E350-4B10-92C2-44C4346C80B7}"/>
          </ac:picMkLst>
        </pc:picChg>
        <pc:picChg chg="del">
          <ac:chgData name="Sam Carter" userId="S::deputyhead@whitleyabbey-pri.coventry.sch.uk::3d36f797-5fae-40a5-93b2-d3584bbe0430" providerId="AD" clId="Web-{D86ABAA8-4514-B484-9A39-B56964A3879D}" dt="2021-07-30T15:12:39.623" v="302"/>
          <ac:picMkLst>
            <pc:docMk/>
            <pc:sldMk cId="1793624377" sldId="278"/>
            <ac:picMk id="9" creationId="{18B51337-3C1A-4166-994F-5E4930ABB392}"/>
          </ac:picMkLst>
        </pc:picChg>
        <pc:picChg chg="del">
          <ac:chgData name="Sam Carter" userId="S::deputyhead@whitleyabbey-pri.coventry.sch.uk::3d36f797-5fae-40a5-93b2-d3584bbe0430" providerId="AD" clId="Web-{D86ABAA8-4514-B484-9A39-B56964A3879D}" dt="2021-07-30T15:13:57.924" v="315"/>
          <ac:picMkLst>
            <pc:docMk/>
            <pc:sldMk cId="1793624377" sldId="278"/>
            <ac:picMk id="10" creationId="{B7052A77-6CCC-4892-8247-2643AA5BC298}"/>
          </ac:picMkLst>
        </pc:picChg>
        <pc:picChg chg="add mod">
          <ac:chgData name="Sam Carter" userId="S::deputyhead@whitleyabbey-pri.coventry.sch.uk::3d36f797-5fae-40a5-93b2-d3584bbe0430" providerId="AD" clId="Web-{D86ABAA8-4514-B484-9A39-B56964A3879D}" dt="2021-07-30T15:19:08.035" v="422" actId="1076"/>
          <ac:picMkLst>
            <pc:docMk/>
            <pc:sldMk cId="1793624377" sldId="278"/>
            <ac:picMk id="11" creationId="{E8BAF479-1B29-435B-A218-8AE799AF2500}"/>
          </ac:picMkLst>
        </pc:picChg>
        <pc:picChg chg="add mod">
          <ac:chgData name="Sam Carter" userId="S::deputyhead@whitleyabbey-pri.coventry.sch.uk::3d36f797-5fae-40a5-93b2-d3584bbe0430" providerId="AD" clId="Web-{D86ABAA8-4514-B484-9A39-B56964A3879D}" dt="2021-07-30T15:19:13.207" v="424" actId="1076"/>
          <ac:picMkLst>
            <pc:docMk/>
            <pc:sldMk cId="1793624377" sldId="278"/>
            <ac:picMk id="12" creationId="{D71309DC-1E43-4EAB-9DFE-9A6D029BFA31}"/>
          </ac:picMkLst>
        </pc:picChg>
        <pc:picChg chg="add mod">
          <ac:chgData name="Sam Carter" userId="S::deputyhead@whitleyabbey-pri.coventry.sch.uk::3d36f797-5fae-40a5-93b2-d3584bbe0430" providerId="AD" clId="Web-{D86ABAA8-4514-B484-9A39-B56964A3879D}" dt="2021-07-30T15:19:14.442" v="425" actId="1076"/>
          <ac:picMkLst>
            <pc:docMk/>
            <pc:sldMk cId="1793624377" sldId="278"/>
            <ac:picMk id="13" creationId="{BFF50B7A-1AE5-4C64-9A3F-56002100A30B}"/>
          </ac:picMkLst>
        </pc:picChg>
        <pc:picChg chg="add mod">
          <ac:chgData name="Sam Carter" userId="S::deputyhead@whitleyabbey-pri.coventry.sch.uk::3d36f797-5fae-40a5-93b2-d3584bbe0430" providerId="AD" clId="Web-{D86ABAA8-4514-B484-9A39-B56964A3879D}" dt="2021-07-30T15:19:47.772" v="429" actId="1076"/>
          <ac:picMkLst>
            <pc:docMk/>
            <pc:sldMk cId="1793624377" sldId="278"/>
            <ac:picMk id="14" creationId="{1DAFAA5B-CD27-4D90-AB7B-BE2C8F9D56EA}"/>
          </ac:picMkLst>
        </pc:picChg>
        <pc:picChg chg="add del mod">
          <ac:chgData name="Sam Carter" userId="S::deputyhead@whitleyabbey-pri.coventry.sch.uk::3d36f797-5fae-40a5-93b2-d3584bbe0430" providerId="AD" clId="Web-{D86ABAA8-4514-B484-9A39-B56964A3879D}" dt="2021-07-30T15:19:56.475" v="431"/>
          <ac:picMkLst>
            <pc:docMk/>
            <pc:sldMk cId="1793624377" sldId="278"/>
            <ac:picMk id="15" creationId="{66A42071-B127-434E-894A-96AFF76573F3}"/>
          </ac:picMkLst>
        </pc:picChg>
      </pc:sldChg>
      <pc:sldChg chg="addSp delSp modSp add replId">
        <pc:chgData name="Sam Carter" userId="S::deputyhead@whitleyabbey-pri.coventry.sch.uk::3d36f797-5fae-40a5-93b2-d3584bbe0430" providerId="AD" clId="Web-{D86ABAA8-4514-B484-9A39-B56964A3879D}" dt="2021-07-30T16:13:12.795" v="1211"/>
        <pc:sldMkLst>
          <pc:docMk/>
          <pc:sldMk cId="212292628" sldId="279"/>
        </pc:sldMkLst>
        <pc:spChg chg="mod">
          <ac:chgData name="Sam Carter" userId="S::deputyhead@whitleyabbey-pri.coventry.sch.uk::3d36f797-5fae-40a5-93b2-d3584bbe0430" providerId="AD" clId="Web-{D86ABAA8-4514-B484-9A39-B56964A3879D}" dt="2021-07-30T15:21:44.966" v="447" actId="20577"/>
          <ac:spMkLst>
            <pc:docMk/>
            <pc:sldMk cId="212292628" sldId="279"/>
            <ac:spMk id="7" creationId="{3255FF3C-7F98-409B-8A03-8F089EF2AEF7}"/>
          </ac:spMkLst>
        </pc:spChg>
        <pc:spChg chg="mod">
          <ac:chgData name="Sam Carter" userId="S::deputyhead@whitleyabbey-pri.coventry.sch.uk::3d36f797-5fae-40a5-93b2-d3584bbe0430" providerId="AD" clId="Web-{D86ABAA8-4514-B484-9A39-B56964A3879D}" dt="2021-07-30T15:22:07.951" v="457" actId="20577"/>
          <ac:spMkLst>
            <pc:docMk/>
            <pc:sldMk cId="212292628" sldId="279"/>
            <ac:spMk id="17" creationId="{8765EC04-9039-468A-BAA1-DA3309178B0F}"/>
          </ac:spMkLst>
        </pc:spChg>
        <pc:spChg chg="del">
          <ac:chgData name="Sam Carter" userId="S::deputyhead@whitleyabbey-pri.coventry.sch.uk::3d36f797-5fae-40a5-93b2-d3584bbe0430" providerId="AD" clId="Web-{D86ABAA8-4514-B484-9A39-B56964A3879D}" dt="2021-07-30T15:22:15.499" v="459"/>
          <ac:spMkLst>
            <pc:docMk/>
            <pc:sldMk cId="212292628" sldId="279"/>
            <ac:spMk id="24" creationId="{2A5AE289-0AF1-43C9-B536-6FA74FB7D8BA}"/>
          </ac:spMkLst>
        </pc:spChg>
        <pc:spChg chg="mod">
          <ac:chgData name="Sam Carter" userId="S::deputyhead@whitleyabbey-pri.coventry.sch.uk::3d36f797-5fae-40a5-93b2-d3584bbe0430" providerId="AD" clId="Web-{D86ABAA8-4514-B484-9A39-B56964A3879D}" dt="2021-07-30T15:24:40.975" v="471" actId="20577"/>
          <ac:spMkLst>
            <pc:docMk/>
            <pc:sldMk cId="212292628" sldId="279"/>
            <ac:spMk id="102" creationId="{654D1BFD-A732-4399-AD8C-A88FB49FF908}"/>
          </ac:spMkLst>
        </pc:spChg>
        <pc:spChg chg="mod">
          <ac:chgData name="Sam Carter" userId="S::deputyhead@whitleyabbey-pri.coventry.sch.uk::3d36f797-5fae-40a5-93b2-d3584bbe0430" providerId="AD" clId="Web-{D86ABAA8-4514-B484-9A39-B56964A3879D}" dt="2021-07-30T15:25:58.574" v="476" actId="20577"/>
          <ac:spMkLst>
            <pc:docMk/>
            <pc:sldMk cId="212292628" sldId="279"/>
            <ac:spMk id="103" creationId="{A250AC48-034C-429D-85A6-250030E3213A}"/>
          </ac:spMkLst>
        </pc:spChg>
        <pc:graphicFrameChg chg="mod modGraphic">
          <ac:chgData name="Sam Carter" userId="S::deputyhead@whitleyabbey-pri.coventry.sch.uk::3d36f797-5fae-40a5-93b2-d3584bbe0430" providerId="AD" clId="Web-{D86ABAA8-4514-B484-9A39-B56964A3879D}" dt="2021-07-30T16:13:12.795" v="1211"/>
          <ac:graphicFrameMkLst>
            <pc:docMk/>
            <pc:sldMk cId="212292628" sldId="279"/>
            <ac:graphicFrameMk id="57" creationId="{D8420727-8BFF-4693-8933-1A8745E42984}"/>
          </ac:graphicFrameMkLst>
        </pc:graphicFrameChg>
        <pc:picChg chg="add mod">
          <ac:chgData name="Sam Carter" userId="S::deputyhead@whitleyabbey-pri.coventry.sch.uk::3d36f797-5fae-40a5-93b2-d3584bbe0430" providerId="AD" clId="Web-{D86ABAA8-4514-B484-9A39-B56964A3879D}" dt="2021-07-30T15:23:45.660" v="464" actId="1076"/>
          <ac:picMkLst>
            <pc:docMk/>
            <pc:sldMk cId="212292628" sldId="279"/>
            <ac:picMk id="2" creationId="{263B7E11-ED97-4588-8CDF-88CBA0CDA589}"/>
          </ac:picMkLst>
        </pc:picChg>
        <pc:picChg chg="add mod">
          <ac:chgData name="Sam Carter" userId="S::deputyhead@whitleyabbey-pri.coventry.sch.uk::3d36f797-5fae-40a5-93b2-d3584bbe0430" providerId="AD" clId="Web-{D86ABAA8-4514-B484-9A39-B56964A3879D}" dt="2021-07-30T15:23:40.394" v="462" actId="1076"/>
          <ac:picMkLst>
            <pc:docMk/>
            <pc:sldMk cId="212292628" sldId="279"/>
            <ac:picMk id="3" creationId="{FEB08952-0BF4-4F92-9702-D40DC421E411}"/>
          </ac:picMkLst>
        </pc:picChg>
        <pc:picChg chg="del">
          <ac:chgData name="Sam Carter" userId="S::deputyhead@whitleyabbey-pri.coventry.sch.uk::3d36f797-5fae-40a5-93b2-d3584bbe0430" providerId="AD" clId="Web-{D86ABAA8-4514-B484-9A39-B56964A3879D}" dt="2021-07-30T15:23:26.362" v="460"/>
          <ac:picMkLst>
            <pc:docMk/>
            <pc:sldMk cId="212292628" sldId="279"/>
            <ac:picMk id="4" creationId="{62C7827E-B727-44D2-9216-6D87D7423E16}"/>
          </ac:picMkLst>
        </pc:picChg>
        <pc:picChg chg="del">
          <ac:chgData name="Sam Carter" userId="S::deputyhead@whitleyabbey-pri.coventry.sch.uk::3d36f797-5fae-40a5-93b2-d3584bbe0430" providerId="AD" clId="Web-{D86ABAA8-4514-B484-9A39-B56964A3879D}" dt="2021-07-30T15:21:51.091" v="448"/>
          <ac:picMkLst>
            <pc:docMk/>
            <pc:sldMk cId="212292628" sldId="279"/>
            <ac:picMk id="8" creationId="{3CB4FC80-E350-4B10-92C2-44C4346C80B7}"/>
          </ac:picMkLst>
        </pc:picChg>
        <pc:picChg chg="add mod">
          <ac:chgData name="Sam Carter" userId="S::deputyhead@whitleyabbey-pri.coventry.sch.uk::3d36f797-5fae-40a5-93b2-d3584bbe0430" providerId="AD" clId="Web-{D86ABAA8-4514-B484-9A39-B56964A3879D}" dt="2021-07-30T15:24:43.491" v="473" actId="1076"/>
          <ac:picMkLst>
            <pc:docMk/>
            <pc:sldMk cId="212292628" sldId="279"/>
            <ac:picMk id="9" creationId="{01DE09B1-DEF7-4819-B0F1-E62B01612E68}"/>
          </ac:picMkLst>
        </pc:picChg>
        <pc:picChg chg="add mod">
          <ac:chgData name="Sam Carter" userId="S::deputyhead@whitleyabbey-pri.coventry.sch.uk::3d36f797-5fae-40a5-93b2-d3584bbe0430" providerId="AD" clId="Web-{D86ABAA8-4514-B484-9A39-B56964A3879D}" dt="2021-07-30T15:26:04.324" v="480" actId="1076"/>
          <ac:picMkLst>
            <pc:docMk/>
            <pc:sldMk cId="212292628" sldId="279"/>
            <ac:picMk id="10" creationId="{83BEDEEE-E59D-4B7A-B737-19A46A7637CB}"/>
          </ac:picMkLst>
        </pc:picChg>
        <pc:picChg chg="del">
          <ac:chgData name="Sam Carter" userId="S::deputyhead@whitleyabbey-pri.coventry.sch.uk::3d36f797-5fae-40a5-93b2-d3584bbe0430" providerId="AD" clId="Web-{D86ABAA8-4514-B484-9A39-B56964A3879D}" dt="2021-07-30T15:23:47.613" v="465"/>
          <ac:picMkLst>
            <pc:docMk/>
            <pc:sldMk cId="212292628" sldId="279"/>
            <ac:picMk id="11" creationId="{E8BAF479-1B29-435B-A218-8AE799AF2500}"/>
          </ac:picMkLst>
        </pc:picChg>
        <pc:picChg chg="del">
          <ac:chgData name="Sam Carter" userId="S::deputyhead@whitleyabbey-pri.coventry.sch.uk::3d36f797-5fae-40a5-93b2-d3584bbe0430" providerId="AD" clId="Web-{D86ABAA8-4514-B484-9A39-B56964A3879D}" dt="2021-07-30T15:22:13.795" v="458"/>
          <ac:picMkLst>
            <pc:docMk/>
            <pc:sldMk cId="212292628" sldId="279"/>
            <ac:picMk id="14" creationId="{1DAFAA5B-CD27-4D90-AB7B-BE2C8F9D56EA}"/>
          </ac:picMkLst>
        </pc:picChg>
      </pc:sldChg>
      <pc:sldChg chg="addSp delSp modSp add replId">
        <pc:chgData name="Sam Carter" userId="S::deputyhead@whitleyabbey-pri.coventry.sch.uk::3d36f797-5fae-40a5-93b2-d3584bbe0430" providerId="AD" clId="Web-{D86ABAA8-4514-B484-9A39-B56964A3879D}" dt="2021-07-30T15:38:42.132" v="678" actId="1076"/>
        <pc:sldMkLst>
          <pc:docMk/>
          <pc:sldMk cId="3161978197" sldId="280"/>
        </pc:sldMkLst>
        <pc:spChg chg="mod">
          <ac:chgData name="Sam Carter" userId="S::deputyhead@whitleyabbey-pri.coventry.sch.uk::3d36f797-5fae-40a5-93b2-d3584bbe0430" providerId="AD" clId="Web-{D86ABAA8-4514-B484-9A39-B56964A3879D}" dt="2021-07-30T15:30:52.871" v="557" actId="20577"/>
          <ac:spMkLst>
            <pc:docMk/>
            <pc:sldMk cId="3161978197" sldId="280"/>
            <ac:spMk id="7" creationId="{3255FF3C-7F98-409B-8A03-8F089EF2AEF7}"/>
          </ac:spMkLst>
        </pc:spChg>
        <pc:spChg chg="mod">
          <ac:chgData name="Sam Carter" userId="S::deputyhead@whitleyabbey-pri.coventry.sch.uk::3d36f797-5fae-40a5-93b2-d3584bbe0430" providerId="AD" clId="Web-{D86ABAA8-4514-B484-9A39-B56964A3879D}" dt="2021-07-30T15:31:09.716" v="565" actId="20577"/>
          <ac:spMkLst>
            <pc:docMk/>
            <pc:sldMk cId="3161978197" sldId="280"/>
            <ac:spMk id="17" creationId="{8765EC04-9039-468A-BAA1-DA3309178B0F}"/>
          </ac:spMkLst>
        </pc:spChg>
        <pc:spChg chg="del">
          <ac:chgData name="Sam Carter" userId="S::deputyhead@whitleyabbey-pri.coventry.sch.uk::3d36f797-5fae-40a5-93b2-d3584bbe0430" providerId="AD" clId="Web-{D86ABAA8-4514-B484-9A39-B56964A3879D}" dt="2021-07-30T15:34:08.023" v="576"/>
          <ac:spMkLst>
            <pc:docMk/>
            <pc:sldMk cId="3161978197" sldId="280"/>
            <ac:spMk id="102" creationId="{654D1BFD-A732-4399-AD8C-A88FB49FF908}"/>
          </ac:spMkLst>
        </pc:spChg>
        <pc:graphicFrameChg chg="add mod modGraphic">
          <ac:chgData name="Sam Carter" userId="S::deputyhead@whitleyabbey-pri.coventry.sch.uk::3d36f797-5fae-40a5-93b2-d3584bbe0430" providerId="AD" clId="Web-{D86ABAA8-4514-B484-9A39-B56964A3879D}" dt="2021-07-30T15:37:50.863" v="674"/>
          <ac:graphicFrameMkLst>
            <pc:docMk/>
            <pc:sldMk cId="3161978197" sldId="280"/>
            <ac:graphicFrameMk id="21" creationId="{0E73310B-2D27-4464-B9AC-4068BDA78C54}"/>
          </ac:graphicFrameMkLst>
        </pc:graphicFrameChg>
        <pc:graphicFrameChg chg="del mod modGraphic">
          <ac:chgData name="Sam Carter" userId="S::deputyhead@whitleyabbey-pri.coventry.sch.uk::3d36f797-5fae-40a5-93b2-d3584bbe0430" providerId="AD" clId="Web-{D86ABAA8-4514-B484-9A39-B56964A3879D}" dt="2021-07-30T15:34:42.821" v="584"/>
          <ac:graphicFrameMkLst>
            <pc:docMk/>
            <pc:sldMk cId="3161978197" sldId="280"/>
            <ac:graphicFrameMk id="57" creationId="{D8420727-8BFF-4693-8933-1A8745E42984}"/>
          </ac:graphicFrameMkLst>
        </pc:graphicFrameChg>
        <pc:picChg chg="del mod">
          <ac:chgData name="Sam Carter" userId="S::deputyhead@whitleyabbey-pri.coventry.sch.uk::3d36f797-5fae-40a5-93b2-d3584bbe0430" providerId="AD" clId="Web-{D86ABAA8-4514-B484-9A39-B56964A3879D}" dt="2021-07-30T15:30:54.653" v="561"/>
          <ac:picMkLst>
            <pc:docMk/>
            <pc:sldMk cId="3161978197" sldId="280"/>
            <ac:picMk id="2" creationId="{263B7E11-ED97-4588-8CDF-88CBA0CDA589}"/>
          </ac:picMkLst>
        </pc:picChg>
        <pc:picChg chg="del mod">
          <ac:chgData name="Sam Carter" userId="S::deputyhead@whitleyabbey-pri.coventry.sch.uk::3d36f797-5fae-40a5-93b2-d3584bbe0430" providerId="AD" clId="Web-{D86ABAA8-4514-B484-9A39-B56964A3879D}" dt="2021-07-30T15:30:54.231" v="559"/>
          <ac:picMkLst>
            <pc:docMk/>
            <pc:sldMk cId="3161978197" sldId="280"/>
            <ac:picMk id="3" creationId="{FEB08952-0BF4-4F92-9702-D40DC421E411}"/>
          </ac:picMkLst>
        </pc:picChg>
        <pc:picChg chg="add mod">
          <ac:chgData name="Sam Carter" userId="S::deputyhead@whitleyabbey-pri.coventry.sch.uk::3d36f797-5fae-40a5-93b2-d3584bbe0430" providerId="AD" clId="Web-{D86ABAA8-4514-B484-9A39-B56964A3879D}" dt="2021-07-30T15:34:11.523" v="577" actId="1076"/>
          <ac:picMkLst>
            <pc:docMk/>
            <pc:sldMk cId="3161978197" sldId="280"/>
            <ac:picMk id="4" creationId="{5542802F-F1AF-4AB0-9312-BF5F778ACAED}"/>
          </ac:picMkLst>
        </pc:picChg>
        <pc:picChg chg="add mod">
          <ac:chgData name="Sam Carter" userId="S::deputyhead@whitleyabbey-pri.coventry.sch.uk::3d36f797-5fae-40a5-93b2-d3584bbe0430" providerId="AD" clId="Web-{D86ABAA8-4514-B484-9A39-B56964A3879D}" dt="2021-07-30T15:34:14.164" v="578" actId="1076"/>
          <ac:picMkLst>
            <pc:docMk/>
            <pc:sldMk cId="3161978197" sldId="280"/>
            <ac:picMk id="8" creationId="{8FF506A6-5F88-4460-BB66-3EF6FB1958CE}"/>
          </ac:picMkLst>
        </pc:picChg>
        <pc:picChg chg="del">
          <ac:chgData name="Sam Carter" userId="S::deputyhead@whitleyabbey-pri.coventry.sch.uk::3d36f797-5fae-40a5-93b2-d3584bbe0430" providerId="AD" clId="Web-{D86ABAA8-4514-B484-9A39-B56964A3879D}" dt="2021-07-30T15:30:55.793" v="563"/>
          <ac:picMkLst>
            <pc:docMk/>
            <pc:sldMk cId="3161978197" sldId="280"/>
            <ac:picMk id="9" creationId="{01DE09B1-DEF7-4819-B0F1-E62B01612E68}"/>
          </ac:picMkLst>
        </pc:picChg>
        <pc:picChg chg="del">
          <ac:chgData name="Sam Carter" userId="S::deputyhead@whitleyabbey-pri.coventry.sch.uk::3d36f797-5fae-40a5-93b2-d3584bbe0430" providerId="AD" clId="Web-{D86ABAA8-4514-B484-9A39-B56964A3879D}" dt="2021-07-30T15:30:55.324" v="562"/>
          <ac:picMkLst>
            <pc:docMk/>
            <pc:sldMk cId="3161978197" sldId="280"/>
            <ac:picMk id="10" creationId="{83BEDEEE-E59D-4B7A-B737-19A46A7637CB}"/>
          </ac:picMkLst>
        </pc:picChg>
        <pc:picChg chg="add mod">
          <ac:chgData name="Sam Carter" userId="S::deputyhead@whitleyabbey-pri.coventry.sch.uk::3d36f797-5fae-40a5-93b2-d3584bbe0430" providerId="AD" clId="Web-{D86ABAA8-4514-B484-9A39-B56964A3879D}" dt="2021-07-30T15:33:27.770" v="571" actId="1076"/>
          <ac:picMkLst>
            <pc:docMk/>
            <pc:sldMk cId="3161978197" sldId="280"/>
            <ac:picMk id="11" creationId="{6135A1F8-E793-4726-B284-48BFA0ACA3FD}"/>
          </ac:picMkLst>
        </pc:picChg>
        <pc:picChg chg="add mod">
          <ac:chgData name="Sam Carter" userId="S::deputyhead@whitleyabbey-pri.coventry.sch.uk::3d36f797-5fae-40a5-93b2-d3584bbe0430" providerId="AD" clId="Web-{D86ABAA8-4514-B484-9A39-B56964A3879D}" dt="2021-07-30T15:33:42.474" v="575" actId="1076"/>
          <ac:picMkLst>
            <pc:docMk/>
            <pc:sldMk cId="3161978197" sldId="280"/>
            <ac:picMk id="14" creationId="{207D9CC6-A68E-4FF7-ADF9-D6F1F9CB5AB3}"/>
          </ac:picMkLst>
        </pc:picChg>
        <pc:picChg chg="add del">
          <ac:chgData name="Sam Carter" userId="S::deputyhead@whitleyabbey-pri.coventry.sch.uk::3d36f797-5fae-40a5-93b2-d3584bbe0430" providerId="AD" clId="Web-{D86ABAA8-4514-B484-9A39-B56964A3879D}" dt="2021-07-30T15:34:38.774" v="581"/>
          <ac:picMkLst>
            <pc:docMk/>
            <pc:sldMk cId="3161978197" sldId="280"/>
            <ac:picMk id="15" creationId="{46F380E7-1B9E-46D9-8355-6B5D58CCCD58}"/>
          </ac:picMkLst>
        </pc:picChg>
        <pc:picChg chg="add del">
          <ac:chgData name="Sam Carter" userId="S::deputyhead@whitleyabbey-pri.coventry.sch.uk::3d36f797-5fae-40a5-93b2-d3584bbe0430" providerId="AD" clId="Web-{D86ABAA8-4514-B484-9A39-B56964A3879D}" dt="2021-07-30T15:34:53.619" v="586"/>
          <ac:picMkLst>
            <pc:docMk/>
            <pc:sldMk cId="3161978197" sldId="280"/>
            <ac:picMk id="16" creationId="{02F969A8-F278-49B9-85BB-702B705484A6}"/>
          </ac:picMkLst>
        </pc:picChg>
        <pc:picChg chg="add mod">
          <ac:chgData name="Sam Carter" userId="S::deputyhead@whitleyabbey-pri.coventry.sch.uk::3d36f797-5fae-40a5-93b2-d3584bbe0430" providerId="AD" clId="Web-{D86ABAA8-4514-B484-9A39-B56964A3879D}" dt="2021-07-30T15:38:42.132" v="678" actId="1076"/>
          <ac:picMkLst>
            <pc:docMk/>
            <pc:sldMk cId="3161978197" sldId="280"/>
            <ac:picMk id="23" creationId="{8CDE5C62-52C7-4128-AFAC-081360E037C9}"/>
          </ac:picMkLst>
        </pc:picChg>
      </pc:sldChg>
      <pc:sldChg chg="addSp delSp modSp add replId">
        <pc:chgData name="Sam Carter" userId="S::deputyhead@whitleyabbey-pri.coventry.sch.uk::3d36f797-5fae-40a5-93b2-d3584bbe0430" providerId="AD" clId="Web-{D86ABAA8-4514-B484-9A39-B56964A3879D}" dt="2021-07-30T15:49:08.463" v="804"/>
        <pc:sldMkLst>
          <pc:docMk/>
          <pc:sldMk cId="3683441535" sldId="281"/>
        </pc:sldMkLst>
        <pc:spChg chg="mod">
          <ac:chgData name="Sam Carter" userId="S::deputyhead@whitleyabbey-pri.coventry.sch.uk::3d36f797-5fae-40a5-93b2-d3584bbe0430" providerId="AD" clId="Web-{D86ABAA8-4514-B484-9A39-B56964A3879D}" dt="2021-07-30T15:38:59.273" v="684" actId="20577"/>
          <ac:spMkLst>
            <pc:docMk/>
            <pc:sldMk cId="3683441535" sldId="281"/>
            <ac:spMk id="7" creationId="{3255FF3C-7F98-409B-8A03-8F089EF2AEF7}"/>
          </ac:spMkLst>
        </pc:spChg>
        <pc:spChg chg="add mod">
          <ac:chgData name="Sam Carter" userId="S::deputyhead@whitleyabbey-pri.coventry.sch.uk::3d36f797-5fae-40a5-93b2-d3584bbe0430" providerId="AD" clId="Web-{D86ABAA8-4514-B484-9A39-B56964A3879D}" dt="2021-07-30T15:47:09.363" v="708" actId="20577"/>
          <ac:spMkLst>
            <pc:docMk/>
            <pc:sldMk cId="3683441535" sldId="281"/>
            <ac:spMk id="24" creationId="{22BD1BBC-8C67-44DF-AEA9-880F93469258}"/>
          </ac:spMkLst>
        </pc:spChg>
        <pc:spChg chg="add mod">
          <ac:chgData name="Sam Carter" userId="S::deputyhead@whitleyabbey-pri.coventry.sch.uk::3d36f797-5fae-40a5-93b2-d3584bbe0430" providerId="AD" clId="Web-{D86ABAA8-4514-B484-9A39-B56964A3879D}" dt="2021-07-30T15:47:38.036" v="715" actId="20577"/>
          <ac:spMkLst>
            <pc:docMk/>
            <pc:sldMk cId="3683441535" sldId="281"/>
            <ac:spMk id="25" creationId="{DC0092FD-2513-4C4F-A5C4-4DE7329E972A}"/>
          </ac:spMkLst>
        </pc:spChg>
        <pc:spChg chg="mod">
          <ac:chgData name="Sam Carter" userId="S::deputyhead@whitleyabbey-pri.coventry.sch.uk::3d36f797-5fae-40a5-93b2-d3584bbe0430" providerId="AD" clId="Web-{D86ABAA8-4514-B484-9A39-B56964A3879D}" dt="2021-07-30T15:46:54.768" v="705" actId="1076"/>
          <ac:spMkLst>
            <pc:docMk/>
            <pc:sldMk cId="3683441535" sldId="281"/>
            <ac:spMk id="103" creationId="{A250AC48-034C-429D-85A6-250030E3213A}"/>
          </ac:spMkLst>
        </pc:spChg>
        <pc:graphicFrameChg chg="mod modGraphic">
          <ac:chgData name="Sam Carter" userId="S::deputyhead@whitleyabbey-pri.coventry.sch.uk::3d36f797-5fae-40a5-93b2-d3584bbe0430" providerId="AD" clId="Web-{D86ABAA8-4514-B484-9A39-B56964A3879D}" dt="2021-07-30T15:49:08.463" v="804"/>
          <ac:graphicFrameMkLst>
            <pc:docMk/>
            <pc:sldMk cId="3683441535" sldId="281"/>
            <ac:graphicFrameMk id="21" creationId="{0E73310B-2D27-4464-B9AC-4068BDA78C54}"/>
          </ac:graphicFrameMkLst>
        </pc:graphicFrameChg>
        <pc:picChg chg="add mod">
          <ac:chgData name="Sam Carter" userId="S::deputyhead@whitleyabbey-pri.coventry.sch.uk::3d36f797-5fae-40a5-93b2-d3584bbe0430" providerId="AD" clId="Web-{D86ABAA8-4514-B484-9A39-B56964A3879D}" dt="2021-07-30T15:44:39.323" v="691" actId="1076"/>
          <ac:picMkLst>
            <pc:docMk/>
            <pc:sldMk cId="3683441535" sldId="281"/>
            <ac:picMk id="2" creationId="{E218EC04-21D3-42C0-A6BA-744DBFF34814}"/>
          </ac:picMkLst>
        </pc:picChg>
        <pc:picChg chg="add">
          <ac:chgData name="Sam Carter" userId="S::deputyhead@whitleyabbey-pri.coventry.sch.uk::3d36f797-5fae-40a5-93b2-d3584bbe0430" providerId="AD" clId="Web-{D86ABAA8-4514-B484-9A39-B56964A3879D}" dt="2021-07-30T15:44:58.528" v="692"/>
          <ac:picMkLst>
            <pc:docMk/>
            <pc:sldMk cId="3683441535" sldId="281"/>
            <ac:picMk id="3" creationId="{6EC74242-9912-4FA5-AECE-C9BE4E8234D6}"/>
          </ac:picMkLst>
        </pc:picChg>
        <pc:picChg chg="del">
          <ac:chgData name="Sam Carter" userId="S::deputyhead@whitleyabbey-pri.coventry.sch.uk::3d36f797-5fae-40a5-93b2-d3584bbe0430" providerId="AD" clId="Web-{D86ABAA8-4514-B484-9A39-B56964A3879D}" dt="2021-07-30T15:39:00.976" v="686"/>
          <ac:picMkLst>
            <pc:docMk/>
            <pc:sldMk cId="3683441535" sldId="281"/>
            <ac:picMk id="4" creationId="{5542802F-F1AF-4AB0-9312-BF5F778ACAED}"/>
          </ac:picMkLst>
        </pc:picChg>
        <pc:picChg chg="del">
          <ac:chgData name="Sam Carter" userId="S::deputyhead@whitleyabbey-pri.coventry.sch.uk::3d36f797-5fae-40a5-93b2-d3584bbe0430" providerId="AD" clId="Web-{D86ABAA8-4514-B484-9A39-B56964A3879D}" dt="2021-07-30T15:39:00.476" v="685"/>
          <ac:picMkLst>
            <pc:docMk/>
            <pc:sldMk cId="3683441535" sldId="281"/>
            <ac:picMk id="8" creationId="{8FF506A6-5F88-4460-BB66-3EF6FB1958CE}"/>
          </ac:picMkLst>
        </pc:picChg>
        <pc:picChg chg="add mod">
          <ac:chgData name="Sam Carter" userId="S::deputyhead@whitleyabbey-pri.coventry.sch.uk::3d36f797-5fae-40a5-93b2-d3584bbe0430" providerId="AD" clId="Web-{D86ABAA8-4514-B484-9A39-B56964A3879D}" dt="2021-07-30T15:46:12.016" v="696" actId="1076"/>
          <ac:picMkLst>
            <pc:docMk/>
            <pc:sldMk cId="3683441535" sldId="281"/>
            <ac:picMk id="9" creationId="{23BF1BBC-6BDD-4190-9980-460DA13DDD9A}"/>
          </ac:picMkLst>
        </pc:picChg>
        <pc:picChg chg="del">
          <ac:chgData name="Sam Carter" userId="S::deputyhead@whitleyabbey-pri.coventry.sch.uk::3d36f797-5fae-40a5-93b2-d3584bbe0430" providerId="AD" clId="Web-{D86ABAA8-4514-B484-9A39-B56964A3879D}" dt="2021-07-30T15:39:02.539" v="689"/>
          <ac:picMkLst>
            <pc:docMk/>
            <pc:sldMk cId="3683441535" sldId="281"/>
            <ac:picMk id="11" creationId="{6135A1F8-E793-4726-B284-48BFA0ACA3FD}"/>
          </ac:picMkLst>
        </pc:picChg>
        <pc:picChg chg="del">
          <ac:chgData name="Sam Carter" userId="S::deputyhead@whitleyabbey-pri.coventry.sch.uk::3d36f797-5fae-40a5-93b2-d3584bbe0430" providerId="AD" clId="Web-{D86ABAA8-4514-B484-9A39-B56964A3879D}" dt="2021-07-30T15:39:02.133" v="688"/>
          <ac:picMkLst>
            <pc:docMk/>
            <pc:sldMk cId="3683441535" sldId="281"/>
            <ac:picMk id="14" creationId="{207D9CC6-A68E-4FF7-ADF9-D6F1F9CB5AB3}"/>
          </ac:picMkLst>
        </pc:picChg>
        <pc:picChg chg="del">
          <ac:chgData name="Sam Carter" userId="S::deputyhead@whitleyabbey-pri.coventry.sch.uk::3d36f797-5fae-40a5-93b2-d3584bbe0430" providerId="AD" clId="Web-{D86ABAA8-4514-B484-9A39-B56964A3879D}" dt="2021-07-30T15:39:01.367" v="687"/>
          <ac:picMkLst>
            <pc:docMk/>
            <pc:sldMk cId="3683441535" sldId="281"/>
            <ac:picMk id="23" creationId="{8CDE5C62-52C7-4128-AFAC-081360E037C9}"/>
          </ac:picMkLst>
        </pc:picChg>
      </pc:sldChg>
      <pc:sldChg chg="addSp delSp modSp add replId">
        <pc:chgData name="Sam Carter" userId="S::deputyhead@whitleyabbey-pri.coventry.sch.uk::3d36f797-5fae-40a5-93b2-d3584bbe0430" providerId="AD" clId="Web-{D86ABAA8-4514-B484-9A39-B56964A3879D}" dt="2021-07-30T16:00:10.720" v="893" actId="1076"/>
        <pc:sldMkLst>
          <pc:docMk/>
          <pc:sldMk cId="2380471759" sldId="282"/>
        </pc:sldMkLst>
        <pc:spChg chg="mod">
          <ac:chgData name="Sam Carter" userId="S::deputyhead@whitleyabbey-pri.coventry.sch.uk::3d36f797-5fae-40a5-93b2-d3584bbe0430" providerId="AD" clId="Web-{D86ABAA8-4514-B484-9A39-B56964A3879D}" dt="2021-07-30T15:49:25.011" v="807" actId="20577"/>
          <ac:spMkLst>
            <pc:docMk/>
            <pc:sldMk cId="2380471759" sldId="282"/>
            <ac:spMk id="7" creationId="{3255FF3C-7F98-409B-8A03-8F089EF2AEF7}"/>
          </ac:spMkLst>
        </pc:spChg>
        <pc:spChg chg="mod">
          <ac:chgData name="Sam Carter" userId="S::deputyhead@whitleyabbey-pri.coventry.sch.uk::3d36f797-5fae-40a5-93b2-d3584bbe0430" providerId="AD" clId="Web-{D86ABAA8-4514-B484-9A39-B56964A3879D}" dt="2021-07-30T15:53:49.526" v="826" actId="20577"/>
          <ac:spMkLst>
            <pc:docMk/>
            <pc:sldMk cId="2380471759" sldId="282"/>
            <ac:spMk id="24" creationId="{22BD1BBC-8C67-44DF-AEA9-880F93469258}"/>
          </ac:spMkLst>
        </pc:spChg>
        <pc:spChg chg="mod">
          <ac:chgData name="Sam Carter" userId="S::deputyhead@whitleyabbey-pri.coventry.sch.uk::3d36f797-5fae-40a5-93b2-d3584bbe0430" providerId="AD" clId="Web-{D86ABAA8-4514-B484-9A39-B56964A3879D}" dt="2021-07-30T15:53:30.790" v="818" actId="1076"/>
          <ac:spMkLst>
            <pc:docMk/>
            <pc:sldMk cId="2380471759" sldId="282"/>
            <ac:spMk id="101" creationId="{ED5582AC-D599-4EAA-A009-96F7925541DE}"/>
          </ac:spMkLst>
        </pc:spChg>
        <pc:graphicFrameChg chg="add del mod">
          <ac:chgData name="Sam Carter" userId="S::deputyhead@whitleyabbey-pri.coventry.sch.uk::3d36f797-5fae-40a5-93b2-d3584bbe0430" providerId="AD" clId="Web-{D86ABAA8-4514-B484-9A39-B56964A3879D}" dt="2021-07-30T15:54:42.669" v="839"/>
          <ac:graphicFrameMkLst>
            <pc:docMk/>
            <pc:sldMk cId="2380471759" sldId="282"/>
            <ac:graphicFrameMk id="11" creationId="{83FA6C4A-6E14-42B8-ADFB-96687BDE5DA2}"/>
          </ac:graphicFrameMkLst>
        </pc:graphicFrameChg>
        <pc:graphicFrameChg chg="add del mod modGraphic">
          <ac:chgData name="Sam Carter" userId="S::deputyhead@whitleyabbey-pri.coventry.sch.uk::3d36f797-5fae-40a5-93b2-d3584bbe0430" providerId="AD" clId="Web-{D86ABAA8-4514-B484-9A39-B56964A3879D}" dt="2021-07-30T15:55:03.889" v="849"/>
          <ac:graphicFrameMkLst>
            <pc:docMk/>
            <pc:sldMk cId="2380471759" sldId="282"/>
            <ac:graphicFrameMk id="15" creationId="{F5621E17-0814-4A28-983D-F0842FDB2A15}"/>
          </ac:graphicFrameMkLst>
        </pc:graphicFrameChg>
        <pc:graphicFrameChg chg="mod modGraphic">
          <ac:chgData name="Sam Carter" userId="S::deputyhead@whitleyabbey-pri.coventry.sch.uk::3d36f797-5fae-40a5-93b2-d3584bbe0430" providerId="AD" clId="Web-{D86ABAA8-4514-B484-9A39-B56964A3879D}" dt="2021-07-30T15:57:40.477" v="886"/>
          <ac:graphicFrameMkLst>
            <pc:docMk/>
            <pc:sldMk cId="2380471759" sldId="282"/>
            <ac:graphicFrameMk id="21" creationId="{0E73310B-2D27-4464-B9AC-4068BDA78C54}"/>
          </ac:graphicFrameMkLst>
        </pc:graphicFrameChg>
        <pc:picChg chg="del">
          <ac:chgData name="Sam Carter" userId="S::deputyhead@whitleyabbey-pri.coventry.sch.uk::3d36f797-5fae-40a5-93b2-d3584bbe0430" providerId="AD" clId="Web-{D86ABAA8-4514-B484-9A39-B56964A3879D}" dt="2021-07-30T15:49:27.918" v="810"/>
          <ac:picMkLst>
            <pc:docMk/>
            <pc:sldMk cId="2380471759" sldId="282"/>
            <ac:picMk id="2" creationId="{E218EC04-21D3-42C0-A6BA-744DBFF34814}"/>
          </ac:picMkLst>
        </pc:picChg>
        <pc:picChg chg="del">
          <ac:chgData name="Sam Carter" userId="S::deputyhead@whitleyabbey-pri.coventry.sch.uk::3d36f797-5fae-40a5-93b2-d3584bbe0430" providerId="AD" clId="Web-{D86ABAA8-4514-B484-9A39-B56964A3879D}" dt="2021-07-30T15:49:26.996" v="808"/>
          <ac:picMkLst>
            <pc:docMk/>
            <pc:sldMk cId="2380471759" sldId="282"/>
            <ac:picMk id="3" creationId="{6EC74242-9912-4FA5-AECE-C9BE4E8234D6}"/>
          </ac:picMkLst>
        </pc:picChg>
        <pc:picChg chg="add mod">
          <ac:chgData name="Sam Carter" userId="S::deputyhead@whitleyabbey-pri.coventry.sch.uk::3d36f797-5fae-40a5-93b2-d3584bbe0430" providerId="AD" clId="Web-{D86ABAA8-4514-B484-9A39-B56964A3879D}" dt="2021-07-30T15:58:59.810" v="887" actId="1076"/>
          <ac:picMkLst>
            <pc:docMk/>
            <pc:sldMk cId="2380471759" sldId="282"/>
            <ac:picMk id="4" creationId="{C4A718CD-969F-4B22-BB62-A231E4B916D9}"/>
          </ac:picMkLst>
        </pc:picChg>
        <pc:picChg chg="mod">
          <ac:chgData name="Sam Carter" userId="S::deputyhead@whitleyabbey-pri.coventry.sch.uk::3d36f797-5fae-40a5-93b2-d3584bbe0430" providerId="AD" clId="Web-{D86ABAA8-4514-B484-9A39-B56964A3879D}" dt="2021-07-30T15:53:26.368" v="817" actId="1076"/>
          <ac:picMkLst>
            <pc:docMk/>
            <pc:sldMk cId="2380471759" sldId="282"/>
            <ac:picMk id="5" creationId="{442CCC5F-8249-4394-A11B-EA730EF12814}"/>
          </ac:picMkLst>
        </pc:picChg>
        <pc:picChg chg="add mod">
          <ac:chgData name="Sam Carter" userId="S::deputyhead@whitleyabbey-pri.coventry.sch.uk::3d36f797-5fae-40a5-93b2-d3584bbe0430" providerId="AD" clId="Web-{D86ABAA8-4514-B484-9A39-B56964A3879D}" dt="2021-07-30T15:53:39.728" v="823" actId="1076"/>
          <ac:picMkLst>
            <pc:docMk/>
            <pc:sldMk cId="2380471759" sldId="282"/>
            <ac:picMk id="8" creationId="{822794FE-AC32-4574-80AB-EE9B2FF23127}"/>
          </ac:picMkLst>
        </pc:picChg>
        <pc:picChg chg="del">
          <ac:chgData name="Sam Carter" userId="S::deputyhead@whitleyabbey-pri.coventry.sch.uk::3d36f797-5fae-40a5-93b2-d3584bbe0430" providerId="AD" clId="Web-{D86ABAA8-4514-B484-9A39-B56964A3879D}" dt="2021-07-30T15:49:27.558" v="809"/>
          <ac:picMkLst>
            <pc:docMk/>
            <pc:sldMk cId="2380471759" sldId="282"/>
            <ac:picMk id="9" creationId="{23BF1BBC-6BDD-4190-9980-460DA13DDD9A}"/>
          </ac:picMkLst>
        </pc:picChg>
        <pc:picChg chg="add mod">
          <ac:chgData name="Sam Carter" userId="S::deputyhead@whitleyabbey-pri.coventry.sch.uk::3d36f797-5fae-40a5-93b2-d3584bbe0430" providerId="AD" clId="Web-{D86ABAA8-4514-B484-9A39-B56964A3879D}" dt="2021-07-30T15:59:31.858" v="890" actId="1076"/>
          <ac:picMkLst>
            <pc:docMk/>
            <pc:sldMk cId="2380471759" sldId="282"/>
            <ac:picMk id="16" creationId="{74DFF8DF-F715-4249-A447-0AB2E5B2EBE6}"/>
          </ac:picMkLst>
        </pc:picChg>
        <pc:picChg chg="add mod">
          <ac:chgData name="Sam Carter" userId="S::deputyhead@whitleyabbey-pri.coventry.sch.uk::3d36f797-5fae-40a5-93b2-d3584bbe0430" providerId="AD" clId="Web-{D86ABAA8-4514-B484-9A39-B56964A3879D}" dt="2021-07-30T16:00:10.720" v="893" actId="1076"/>
          <ac:picMkLst>
            <pc:docMk/>
            <pc:sldMk cId="2380471759" sldId="282"/>
            <ac:picMk id="18" creationId="{EFC0C0A1-0630-4B11-96B6-A65D715CF709}"/>
          </ac:picMkLst>
        </pc:picChg>
      </pc:sldChg>
      <pc:sldChg chg="addSp delSp modSp add replId">
        <pc:chgData name="Sam Carter" userId="S::deputyhead@whitleyabbey-pri.coventry.sch.uk::3d36f797-5fae-40a5-93b2-d3584bbe0430" providerId="AD" clId="Web-{D86ABAA8-4514-B484-9A39-B56964A3879D}" dt="2021-07-30T16:13:50.516" v="1231"/>
        <pc:sldMkLst>
          <pc:docMk/>
          <pc:sldMk cId="4289276096" sldId="283"/>
        </pc:sldMkLst>
        <pc:spChg chg="mod">
          <ac:chgData name="Sam Carter" userId="S::deputyhead@whitleyabbey-pri.coventry.sch.uk::3d36f797-5fae-40a5-93b2-d3584bbe0430" providerId="AD" clId="Web-{D86ABAA8-4514-B484-9A39-B56964A3879D}" dt="2021-07-30T16:00:51.144" v="900" actId="20577"/>
          <ac:spMkLst>
            <pc:docMk/>
            <pc:sldMk cId="4289276096" sldId="283"/>
            <ac:spMk id="7" creationId="{3255FF3C-7F98-409B-8A03-8F089EF2AEF7}"/>
          </ac:spMkLst>
        </pc:spChg>
        <pc:spChg chg="mod">
          <ac:chgData name="Sam Carter" userId="S::deputyhead@whitleyabbey-pri.coventry.sch.uk::3d36f797-5fae-40a5-93b2-d3584bbe0430" providerId="AD" clId="Web-{D86ABAA8-4514-B484-9A39-B56964A3879D}" dt="2021-07-30T16:02:26.790" v="977" actId="1076"/>
          <ac:spMkLst>
            <pc:docMk/>
            <pc:sldMk cId="4289276096" sldId="283"/>
            <ac:spMk id="17" creationId="{8765EC04-9039-468A-BAA1-DA3309178B0F}"/>
          </ac:spMkLst>
        </pc:spChg>
        <pc:spChg chg="del">
          <ac:chgData name="Sam Carter" userId="S::deputyhead@whitleyabbey-pri.coventry.sch.uk::3d36f797-5fae-40a5-93b2-d3584bbe0430" providerId="AD" clId="Web-{D86ABAA8-4514-B484-9A39-B56964A3879D}" dt="2021-07-30T16:08:32.342" v="1076"/>
          <ac:spMkLst>
            <pc:docMk/>
            <pc:sldMk cId="4289276096" sldId="283"/>
            <ac:spMk id="24" creationId="{22BD1BBC-8C67-44DF-AEA9-880F93469258}"/>
          </ac:spMkLst>
        </pc:spChg>
        <pc:spChg chg="del">
          <ac:chgData name="Sam Carter" userId="S::deputyhead@whitleyabbey-pri.coventry.sch.uk::3d36f797-5fae-40a5-93b2-d3584bbe0430" providerId="AD" clId="Web-{D86ABAA8-4514-B484-9A39-B56964A3879D}" dt="2021-07-30T16:05:54.223" v="1030"/>
          <ac:spMkLst>
            <pc:docMk/>
            <pc:sldMk cId="4289276096" sldId="283"/>
            <ac:spMk id="25" creationId="{DC0092FD-2513-4C4F-A5C4-4DE7329E972A}"/>
          </ac:spMkLst>
        </pc:spChg>
        <pc:spChg chg="mod">
          <ac:chgData name="Sam Carter" userId="S::deputyhead@whitleyabbey-pri.coventry.sch.uk::3d36f797-5fae-40a5-93b2-d3584bbe0430" providerId="AD" clId="Web-{D86ABAA8-4514-B484-9A39-B56964A3879D}" dt="2021-07-30T16:00:57.441" v="906" actId="20577"/>
          <ac:spMkLst>
            <pc:docMk/>
            <pc:sldMk cId="4289276096" sldId="283"/>
            <ac:spMk id="101" creationId="{ED5582AC-D599-4EAA-A009-96F7925541DE}"/>
          </ac:spMkLst>
        </pc:spChg>
        <pc:graphicFrameChg chg="mod modGraphic">
          <ac:chgData name="Sam Carter" userId="S::deputyhead@whitleyabbey-pri.coventry.sch.uk::3d36f797-5fae-40a5-93b2-d3584bbe0430" providerId="AD" clId="Web-{D86ABAA8-4514-B484-9A39-B56964A3879D}" dt="2021-07-30T16:13:50.516" v="1231"/>
          <ac:graphicFrameMkLst>
            <pc:docMk/>
            <pc:sldMk cId="4289276096" sldId="283"/>
            <ac:graphicFrameMk id="21" creationId="{0E73310B-2D27-4464-B9AC-4068BDA78C54}"/>
          </ac:graphicFrameMkLst>
        </pc:graphicFrameChg>
        <pc:picChg chg="add mod">
          <ac:chgData name="Sam Carter" userId="S::deputyhead@whitleyabbey-pri.coventry.sch.uk::3d36f797-5fae-40a5-93b2-d3584bbe0430" providerId="AD" clId="Web-{D86ABAA8-4514-B484-9A39-B56964A3879D}" dt="2021-07-30T16:08:42.202" v="1079"/>
          <ac:picMkLst>
            <pc:docMk/>
            <pc:sldMk cId="4289276096" sldId="283"/>
            <ac:picMk id="2" creationId="{74809A9C-64BB-4416-A961-12D676E8A874}"/>
          </ac:picMkLst>
        </pc:picChg>
        <pc:picChg chg="add mod">
          <ac:chgData name="Sam Carter" userId="S::deputyhead@whitleyabbey-pri.coventry.sch.uk::3d36f797-5fae-40a5-93b2-d3584bbe0430" providerId="AD" clId="Web-{D86ABAA8-4514-B484-9A39-B56964A3879D}" dt="2021-07-30T16:08:07.887" v="1068"/>
          <ac:picMkLst>
            <pc:docMk/>
            <pc:sldMk cId="4289276096" sldId="283"/>
            <ac:picMk id="3" creationId="{E4AA13C1-F340-4877-BF6A-A62F9CADCDC9}"/>
          </ac:picMkLst>
        </pc:picChg>
        <pc:picChg chg="del">
          <ac:chgData name="Sam Carter" userId="S::deputyhead@whitleyabbey-pri.coventry.sch.uk::3d36f797-5fae-40a5-93b2-d3584bbe0430" providerId="AD" clId="Web-{D86ABAA8-4514-B484-9A39-B56964A3879D}" dt="2021-07-30T16:00:55.019" v="905"/>
          <ac:picMkLst>
            <pc:docMk/>
            <pc:sldMk cId="4289276096" sldId="283"/>
            <ac:picMk id="4" creationId="{C4A718CD-969F-4B22-BB62-A231E4B916D9}"/>
          </ac:picMkLst>
        </pc:picChg>
        <pc:picChg chg="del">
          <ac:chgData name="Sam Carter" userId="S::deputyhead@whitleyabbey-pri.coventry.sch.uk::3d36f797-5fae-40a5-93b2-d3584bbe0430" providerId="AD" clId="Web-{D86ABAA8-4514-B484-9A39-B56964A3879D}" dt="2021-07-30T16:00:54.097" v="902"/>
          <ac:picMkLst>
            <pc:docMk/>
            <pc:sldMk cId="4289276096" sldId="283"/>
            <ac:picMk id="5" creationId="{442CCC5F-8249-4394-A11B-EA730EF12814}"/>
          </ac:picMkLst>
        </pc:picChg>
        <pc:picChg chg="del">
          <ac:chgData name="Sam Carter" userId="S::deputyhead@whitleyabbey-pri.coventry.sch.uk::3d36f797-5fae-40a5-93b2-d3584bbe0430" providerId="AD" clId="Web-{D86ABAA8-4514-B484-9A39-B56964A3879D}" dt="2021-07-30T16:00:53.519" v="901"/>
          <ac:picMkLst>
            <pc:docMk/>
            <pc:sldMk cId="4289276096" sldId="283"/>
            <ac:picMk id="8" creationId="{822794FE-AC32-4574-80AB-EE9B2FF23127}"/>
          </ac:picMkLst>
        </pc:picChg>
        <pc:picChg chg="add mod">
          <ac:chgData name="Sam Carter" userId="S::deputyhead@whitleyabbey-pri.coventry.sch.uk::3d36f797-5fae-40a5-93b2-d3584bbe0430" providerId="AD" clId="Web-{D86ABAA8-4514-B484-9A39-B56964A3879D}" dt="2021-07-30T16:07:52.652" v="1063" actId="14100"/>
          <ac:picMkLst>
            <pc:docMk/>
            <pc:sldMk cId="4289276096" sldId="283"/>
            <ac:picMk id="9" creationId="{985A6FDE-4B1F-433F-9B9E-AFD40458A247}"/>
          </ac:picMkLst>
        </pc:picChg>
        <pc:picChg chg="add mod">
          <ac:chgData name="Sam Carter" userId="S::deputyhead@whitleyabbey-pri.coventry.sch.uk::3d36f797-5fae-40a5-93b2-d3584bbe0430" providerId="AD" clId="Web-{D86ABAA8-4514-B484-9A39-B56964A3879D}" dt="2021-07-30T16:09:02.468" v="1083" actId="14100"/>
          <ac:picMkLst>
            <pc:docMk/>
            <pc:sldMk cId="4289276096" sldId="283"/>
            <ac:picMk id="10" creationId="{6BC4EBD6-0740-4352-9C73-C5673E17A28C}"/>
          </ac:picMkLst>
        </pc:picChg>
        <pc:picChg chg="add mod">
          <ac:chgData name="Sam Carter" userId="S::deputyhead@whitleyabbey-pri.coventry.sch.uk::3d36f797-5fae-40a5-93b2-d3584bbe0430" providerId="AD" clId="Web-{D86ABAA8-4514-B484-9A39-B56964A3879D}" dt="2021-07-30T16:08:35.998" v="1077" actId="1076"/>
          <ac:picMkLst>
            <pc:docMk/>
            <pc:sldMk cId="4289276096" sldId="283"/>
            <ac:picMk id="11" creationId="{71947C1B-511E-4E1B-926E-865B16832129}"/>
          </ac:picMkLst>
        </pc:picChg>
        <pc:picChg chg="del">
          <ac:chgData name="Sam Carter" userId="S::deputyhead@whitleyabbey-pri.coventry.sch.uk::3d36f797-5fae-40a5-93b2-d3584bbe0430" providerId="AD" clId="Web-{D86ABAA8-4514-B484-9A39-B56964A3879D}" dt="2021-07-30T16:00:58.332" v="908"/>
          <ac:picMkLst>
            <pc:docMk/>
            <pc:sldMk cId="4289276096" sldId="283"/>
            <ac:picMk id="12" creationId="{D71309DC-1E43-4EAB-9DFE-9A6D029BFA31}"/>
          </ac:picMkLst>
        </pc:picChg>
        <pc:picChg chg="del">
          <ac:chgData name="Sam Carter" userId="S::deputyhead@whitleyabbey-pri.coventry.sch.uk::3d36f797-5fae-40a5-93b2-d3584bbe0430" providerId="AD" clId="Web-{D86ABAA8-4514-B484-9A39-B56964A3879D}" dt="2021-07-30T16:00:57.973" v="907"/>
          <ac:picMkLst>
            <pc:docMk/>
            <pc:sldMk cId="4289276096" sldId="283"/>
            <ac:picMk id="13" creationId="{BFF50B7A-1AE5-4C64-9A3F-56002100A30B}"/>
          </ac:picMkLst>
        </pc:picChg>
        <pc:picChg chg="add mod">
          <ac:chgData name="Sam Carter" userId="S::deputyhead@whitleyabbey-pri.coventry.sch.uk::3d36f797-5fae-40a5-93b2-d3584bbe0430" providerId="AD" clId="Web-{D86ABAA8-4514-B484-9A39-B56964A3879D}" dt="2021-07-30T16:08:59.609" v="1082" actId="14100"/>
          <ac:picMkLst>
            <pc:docMk/>
            <pc:sldMk cId="4289276096" sldId="283"/>
            <ac:picMk id="14" creationId="{9E1BD864-82D3-4B79-A418-3DE458419CF6}"/>
          </ac:picMkLst>
        </pc:picChg>
        <pc:picChg chg="add mod">
          <ac:chgData name="Sam Carter" userId="S::deputyhead@whitleyabbey-pri.coventry.sch.uk::3d36f797-5fae-40a5-93b2-d3584bbe0430" providerId="AD" clId="Web-{D86ABAA8-4514-B484-9A39-B56964A3879D}" dt="2021-07-30T16:08:55.062" v="1081" actId="14100"/>
          <ac:picMkLst>
            <pc:docMk/>
            <pc:sldMk cId="4289276096" sldId="283"/>
            <ac:picMk id="15" creationId="{700A30E1-3F66-4CAB-A850-12E3B6DD1550}"/>
          </ac:picMkLst>
        </pc:picChg>
        <pc:picChg chg="del mod">
          <ac:chgData name="Sam Carter" userId="S::deputyhead@whitleyabbey-pri.coventry.sch.uk::3d36f797-5fae-40a5-93b2-d3584bbe0430" providerId="AD" clId="Web-{D86ABAA8-4514-B484-9A39-B56964A3879D}" dt="2021-07-30T16:00:54.597" v="904"/>
          <ac:picMkLst>
            <pc:docMk/>
            <pc:sldMk cId="4289276096" sldId="283"/>
            <ac:picMk id="16" creationId="{74DFF8DF-F715-4249-A447-0AB2E5B2EBE6}"/>
          </ac:picMkLst>
        </pc:picChg>
        <pc:picChg chg="del">
          <ac:chgData name="Sam Carter" userId="S::deputyhead@whitleyabbey-pri.coventry.sch.uk::3d36f797-5fae-40a5-93b2-d3584bbe0430" providerId="AD" clId="Web-{D86ABAA8-4514-B484-9A39-B56964A3879D}" dt="2021-07-30T16:00:58.785" v="909"/>
          <ac:picMkLst>
            <pc:docMk/>
            <pc:sldMk cId="4289276096" sldId="283"/>
            <ac:picMk id="18" creationId="{EFC0C0A1-0630-4B11-96B6-A65D715CF709}"/>
          </ac:picMkLst>
        </pc:picChg>
        <pc:picChg chg="add mod">
          <ac:chgData name="Sam Carter" userId="S::deputyhead@whitleyabbey-pri.coventry.sch.uk::3d36f797-5fae-40a5-93b2-d3584bbe0430" providerId="AD" clId="Web-{D86ABAA8-4514-B484-9A39-B56964A3879D}" dt="2021-07-30T16:08:19.138" v="1071"/>
          <ac:picMkLst>
            <pc:docMk/>
            <pc:sldMk cId="4289276096" sldId="283"/>
            <ac:picMk id="19" creationId="{8F1E040E-9926-4D25-B33F-E5980167CF0E}"/>
          </ac:picMkLst>
        </pc:picChg>
      </pc:sldChg>
    </pc:docChg>
  </pc:docChgLst>
  <pc:docChgLst>
    <pc:chgData name="Karen Spencer" userId="S::kspencer@whitleyabbey-pri.coventry.sch.uk::1f09985d-ae8e-454c-b77d-4cc775e83192" providerId="AD" clId="Web-{77F2A4DD-80DC-962C-DE7F-B0443F6DC95A}"/>
    <pc:docChg chg="modSld">
      <pc:chgData name="Karen Spencer" userId="S::kspencer@whitleyabbey-pri.coventry.sch.uk::1f09985d-ae8e-454c-b77d-4cc775e83192" providerId="AD" clId="Web-{77F2A4DD-80DC-962C-DE7F-B0443F6DC95A}" dt="2022-10-22T13:31:14.673" v="3"/>
      <pc:docMkLst>
        <pc:docMk/>
      </pc:docMkLst>
      <pc:sldChg chg="addSp delSp modSp">
        <pc:chgData name="Karen Spencer" userId="S::kspencer@whitleyabbey-pri.coventry.sch.uk::1f09985d-ae8e-454c-b77d-4cc775e83192" providerId="AD" clId="Web-{77F2A4DD-80DC-962C-DE7F-B0443F6DC95A}" dt="2022-10-22T13:31:14.673" v="3"/>
        <pc:sldMkLst>
          <pc:docMk/>
          <pc:sldMk cId="711121532" sldId="292"/>
        </pc:sldMkLst>
        <pc:spChg chg="add del mod">
          <ac:chgData name="Karen Spencer" userId="S::kspencer@whitleyabbey-pri.coventry.sch.uk::1f09985d-ae8e-454c-b77d-4cc775e83192" providerId="AD" clId="Web-{77F2A4DD-80DC-962C-DE7F-B0443F6DC95A}" dt="2022-10-22T13:31:14.673" v="3"/>
          <ac:spMkLst>
            <pc:docMk/>
            <pc:sldMk cId="711121532" sldId="292"/>
            <ac:spMk id="2" creationId="{C1FAD6CF-8EA7-C557-9DF7-A1109A42B67B}"/>
          </ac:spMkLst>
        </pc:spChg>
      </pc:sldChg>
    </pc:docChg>
  </pc:docChgLst>
  <pc:docChgLst>
    <pc:chgData name="Sam Carter" userId="S::deputyhead@whitleyabbey-pri.coventry.sch.uk::3d36f797-5fae-40a5-93b2-d3584bbe0430" providerId="AD" clId="Web-{3DDEEEA6-1AA8-9A35-B902-5E2C901B27A8}"/>
    <pc:docChg chg="modSld">
      <pc:chgData name="Sam Carter" userId="S::deputyhead@whitleyabbey-pri.coventry.sch.uk::3d36f797-5fae-40a5-93b2-d3584bbe0430" providerId="AD" clId="Web-{3DDEEEA6-1AA8-9A35-B902-5E2C901B27A8}" dt="2021-08-15T18:51:54.666" v="40" actId="1076"/>
      <pc:docMkLst>
        <pc:docMk/>
      </pc:docMkLst>
      <pc:sldChg chg="addSp delSp modSp">
        <pc:chgData name="Sam Carter" userId="S::deputyhead@whitleyabbey-pri.coventry.sch.uk::3d36f797-5fae-40a5-93b2-d3584bbe0430" providerId="AD" clId="Web-{3DDEEEA6-1AA8-9A35-B902-5E2C901B27A8}" dt="2021-08-15T18:51:54.666" v="40" actId="1076"/>
        <pc:sldMkLst>
          <pc:docMk/>
          <pc:sldMk cId="3161978197" sldId="280"/>
        </pc:sldMkLst>
        <pc:spChg chg="mod">
          <ac:chgData name="Sam Carter" userId="S::deputyhead@whitleyabbey-pri.coventry.sch.uk::3d36f797-5fae-40a5-93b2-d3584bbe0430" providerId="AD" clId="Web-{3DDEEEA6-1AA8-9A35-B902-5E2C901B27A8}" dt="2021-08-15T18:49:37.334" v="18" actId="14100"/>
          <ac:spMkLst>
            <pc:docMk/>
            <pc:sldMk cId="3161978197" sldId="280"/>
            <ac:spMk id="7" creationId="{3255FF3C-7F98-409B-8A03-8F089EF2AEF7}"/>
          </ac:spMkLst>
        </pc:spChg>
        <pc:spChg chg="del">
          <ac:chgData name="Sam Carter" userId="S::deputyhead@whitleyabbey-pri.coventry.sch.uk::3d36f797-5fae-40a5-93b2-d3584bbe0430" providerId="AD" clId="Web-{3DDEEEA6-1AA8-9A35-B902-5E2C901B27A8}" dt="2021-08-15T18:50:57.227" v="24"/>
          <ac:spMkLst>
            <pc:docMk/>
            <pc:sldMk cId="3161978197" sldId="280"/>
            <ac:spMk id="20" creationId="{F0D4FCF9-8D20-4E34-B56C-B59F8826190D}"/>
          </ac:spMkLst>
        </pc:spChg>
        <pc:spChg chg="del">
          <ac:chgData name="Sam Carter" userId="S::deputyhead@whitleyabbey-pri.coventry.sch.uk::3d36f797-5fae-40a5-93b2-d3584bbe0430" providerId="AD" clId="Web-{3DDEEEA6-1AA8-9A35-B902-5E2C901B27A8}" dt="2021-08-15T18:50:55.321" v="23"/>
          <ac:spMkLst>
            <pc:docMk/>
            <pc:sldMk cId="3161978197" sldId="280"/>
            <ac:spMk id="67" creationId="{9842C914-FD8A-499F-B9BF-7657635CF02C}"/>
          </ac:spMkLst>
        </pc:spChg>
        <pc:picChg chg="add mod">
          <ac:chgData name="Sam Carter" userId="S::deputyhead@whitleyabbey-pri.coventry.sch.uk::3d36f797-5fae-40a5-93b2-d3584bbe0430" providerId="AD" clId="Web-{3DDEEEA6-1AA8-9A35-B902-5E2C901B27A8}" dt="2021-08-15T18:48:46.567" v="2" actId="1076"/>
          <ac:picMkLst>
            <pc:docMk/>
            <pc:sldMk cId="3161978197" sldId="280"/>
            <ac:picMk id="2" creationId="{6EE57D57-1729-46E9-8018-23E71A522DAB}"/>
          </ac:picMkLst>
        </pc:picChg>
        <pc:picChg chg="add mod">
          <ac:chgData name="Sam Carter" userId="S::deputyhead@whitleyabbey-pri.coventry.sch.uk::3d36f797-5fae-40a5-93b2-d3584bbe0430" providerId="AD" clId="Web-{3DDEEEA6-1AA8-9A35-B902-5E2C901B27A8}" dt="2021-08-15T18:49:26.303" v="9" actId="1076"/>
          <ac:picMkLst>
            <pc:docMk/>
            <pc:sldMk cId="3161978197" sldId="280"/>
            <ac:picMk id="3" creationId="{6F3E7DA0-5858-4263-B671-AEA3C90E23B5}"/>
          </ac:picMkLst>
        </pc:picChg>
        <pc:picChg chg="mod">
          <ac:chgData name="Sam Carter" userId="S::deputyhead@whitleyabbey-pri.coventry.sch.uk::3d36f797-5fae-40a5-93b2-d3584bbe0430" providerId="AD" clId="Web-{3DDEEEA6-1AA8-9A35-B902-5E2C901B27A8}" dt="2021-08-15T18:51:54.666" v="40" actId="1076"/>
          <ac:picMkLst>
            <pc:docMk/>
            <pc:sldMk cId="3161978197" sldId="280"/>
            <ac:picMk id="4" creationId="{5542802F-F1AF-4AB0-9312-BF5F778ACAED}"/>
          </ac:picMkLst>
        </pc:picChg>
        <pc:picChg chg="mod">
          <ac:chgData name="Sam Carter" userId="S::deputyhead@whitleyabbey-pri.coventry.sch.uk::3d36f797-5fae-40a5-93b2-d3584bbe0430" providerId="AD" clId="Web-{3DDEEEA6-1AA8-9A35-B902-5E2C901B27A8}" dt="2021-08-15T18:49:15.896" v="4" actId="1076"/>
          <ac:picMkLst>
            <pc:docMk/>
            <pc:sldMk cId="3161978197" sldId="280"/>
            <ac:picMk id="5" creationId="{442CCC5F-8249-4394-A11B-EA730EF12814}"/>
          </ac:picMkLst>
        </pc:picChg>
        <pc:picChg chg="del">
          <ac:chgData name="Sam Carter" userId="S::deputyhead@whitleyabbey-pri.coventry.sch.uk::3d36f797-5fae-40a5-93b2-d3584bbe0430" providerId="AD" clId="Web-{3DDEEEA6-1AA8-9A35-B902-5E2C901B27A8}" dt="2021-08-15T18:48:43.614" v="1"/>
          <ac:picMkLst>
            <pc:docMk/>
            <pc:sldMk cId="3161978197" sldId="280"/>
            <ac:picMk id="8" creationId="{8FF506A6-5F88-4460-BB66-3EF6FB1958CE}"/>
          </ac:picMkLst>
        </pc:picChg>
        <pc:picChg chg="add del mod">
          <ac:chgData name="Sam Carter" userId="S::deputyhead@whitleyabbey-pri.coventry.sch.uk::3d36f797-5fae-40a5-93b2-d3584bbe0430" providerId="AD" clId="Web-{3DDEEEA6-1AA8-9A35-B902-5E2C901B27A8}" dt="2021-08-15T18:51:33.541" v="27"/>
          <ac:picMkLst>
            <pc:docMk/>
            <pc:sldMk cId="3161978197" sldId="280"/>
            <ac:picMk id="9" creationId="{89491CA8-EC1D-454D-A1A2-FCAC0AC9EF17}"/>
          </ac:picMkLst>
        </pc:picChg>
        <pc:picChg chg="add mod">
          <ac:chgData name="Sam Carter" userId="S::deputyhead@whitleyabbey-pri.coventry.sch.uk::3d36f797-5fae-40a5-93b2-d3584bbe0430" providerId="AD" clId="Web-{3DDEEEA6-1AA8-9A35-B902-5E2C901B27A8}" dt="2021-08-15T18:51:50.947" v="38" actId="1076"/>
          <ac:picMkLst>
            <pc:docMk/>
            <pc:sldMk cId="3161978197" sldId="280"/>
            <ac:picMk id="10" creationId="{AECCFDA2-0E56-495D-B371-70C5CF9BCAE4}"/>
          </ac:picMkLst>
        </pc:picChg>
        <pc:picChg chg="mod">
          <ac:chgData name="Sam Carter" userId="S::deputyhead@whitleyabbey-pri.coventry.sch.uk::3d36f797-5fae-40a5-93b2-d3584bbe0430" providerId="AD" clId="Web-{3DDEEEA6-1AA8-9A35-B902-5E2C901B27A8}" dt="2021-08-15T18:51:53.166" v="39" actId="1076"/>
          <ac:picMkLst>
            <pc:docMk/>
            <pc:sldMk cId="3161978197" sldId="280"/>
            <ac:picMk id="11" creationId="{6135A1F8-E793-4726-B284-48BFA0ACA3FD}"/>
          </ac:picMkLst>
        </pc:picChg>
        <pc:picChg chg="del">
          <ac:chgData name="Sam Carter" userId="S::deputyhead@whitleyabbey-pri.coventry.sch.uk::3d36f797-5fae-40a5-93b2-d3584bbe0430" providerId="AD" clId="Web-{3DDEEEA6-1AA8-9A35-B902-5E2C901B27A8}" dt="2021-08-15T18:50:52.274" v="21"/>
          <ac:picMkLst>
            <pc:docMk/>
            <pc:sldMk cId="3161978197" sldId="280"/>
            <ac:picMk id="12" creationId="{D71309DC-1E43-4EAB-9DFE-9A6D029BFA31}"/>
          </ac:picMkLst>
        </pc:picChg>
        <pc:picChg chg="del">
          <ac:chgData name="Sam Carter" userId="S::deputyhead@whitleyabbey-pri.coventry.sch.uk::3d36f797-5fae-40a5-93b2-d3584bbe0430" providerId="AD" clId="Web-{3DDEEEA6-1AA8-9A35-B902-5E2C901B27A8}" dt="2021-08-15T18:50:53.680" v="22"/>
          <ac:picMkLst>
            <pc:docMk/>
            <pc:sldMk cId="3161978197" sldId="280"/>
            <ac:picMk id="13" creationId="{BFF50B7A-1AE5-4C64-9A3F-56002100A30B}"/>
          </ac:picMkLst>
        </pc:picChg>
        <pc:picChg chg="mod">
          <ac:chgData name="Sam Carter" userId="S::deputyhead@whitleyabbey-pri.coventry.sch.uk::3d36f797-5fae-40a5-93b2-d3584bbe0430" providerId="AD" clId="Web-{3DDEEEA6-1AA8-9A35-B902-5E2C901B27A8}" dt="2021-08-15T18:48:48.536" v="3" actId="1076"/>
          <ac:picMkLst>
            <pc:docMk/>
            <pc:sldMk cId="3161978197" sldId="280"/>
            <ac:picMk id="14" creationId="{207D9CC6-A68E-4FF7-ADF9-D6F1F9CB5AB3}"/>
          </ac:picMkLst>
        </pc:picChg>
        <pc:picChg chg="mod">
          <ac:chgData name="Sam Carter" userId="S::deputyhead@whitleyabbey-pri.coventry.sch.uk::3d36f797-5fae-40a5-93b2-d3584bbe0430" providerId="AD" clId="Web-{3DDEEEA6-1AA8-9A35-B902-5E2C901B27A8}" dt="2021-08-15T18:49:18.428" v="5" actId="1076"/>
          <ac:picMkLst>
            <pc:docMk/>
            <pc:sldMk cId="3161978197" sldId="280"/>
            <ac:picMk id="23" creationId="{8CDE5C62-52C7-4128-AFAC-081360E037C9}"/>
          </ac:picMkLst>
        </pc:picChg>
      </pc:sldChg>
    </pc:docChg>
  </pc:docChgLst>
  <pc:docChgLst>
    <pc:chgData name="Michelle Riley" userId="S::mriley@whitleyabbey-pri.coventry.sch.uk::729509c4-a0e5-4b98-aa0d-134487b29a6e" providerId="AD" clId="Web-{6084FB46-F3DE-B013-57FA-CDF50091BC5A}"/>
    <pc:docChg chg="sldOrd">
      <pc:chgData name="Michelle Riley" userId="S::mriley@whitleyabbey-pri.coventry.sch.uk::729509c4-a0e5-4b98-aa0d-134487b29a6e" providerId="AD" clId="Web-{6084FB46-F3DE-B013-57FA-CDF50091BC5A}" dt="2023-02-26T14:42:31.760" v="0"/>
      <pc:docMkLst>
        <pc:docMk/>
      </pc:docMkLst>
      <pc:sldChg chg="ord">
        <pc:chgData name="Michelle Riley" userId="S::mriley@whitleyabbey-pri.coventry.sch.uk::729509c4-a0e5-4b98-aa0d-134487b29a6e" providerId="AD" clId="Web-{6084FB46-F3DE-B013-57FA-CDF50091BC5A}" dt="2023-02-26T14:42:31.760" v="0"/>
        <pc:sldMkLst>
          <pc:docMk/>
          <pc:sldMk cId="2823606737" sldId="28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5B54-1DC5-4ADF-BFE2-182BE4D072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91AA0D-8BAA-48D3-A3CE-E9DB00BF84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510472-87F8-40BD-AF55-AC3ACDC423AE}"/>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5" name="Footer Placeholder 4">
            <a:extLst>
              <a:ext uri="{FF2B5EF4-FFF2-40B4-BE49-F238E27FC236}">
                <a16:creationId xmlns:a16="http://schemas.microsoft.com/office/drawing/2014/main" id="{B005D671-E6A4-4D22-80FD-4BD38DA962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77F417-DA4B-40B1-879B-B50BC8460B65}"/>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63607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F2FD-9D7B-49AE-AE68-DC14095D76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37A88D-9A42-4A5A-A42F-24156F7582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5CA0D1-06C0-4428-9CCB-EF4FED268AD3}"/>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5" name="Footer Placeholder 4">
            <a:extLst>
              <a:ext uri="{FF2B5EF4-FFF2-40B4-BE49-F238E27FC236}">
                <a16:creationId xmlns:a16="http://schemas.microsoft.com/office/drawing/2014/main" id="{FAC3D957-D040-49A6-815A-50A726AE6E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5B7C5F-4C3E-43EB-BEC9-95048692B0B0}"/>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3031024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DC32A6-32D6-4C5A-9DAF-644F10872D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5EB67F-13B4-486E-8AED-1992ED1969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459346-A06B-439E-9DE2-436296528996}"/>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5" name="Footer Placeholder 4">
            <a:extLst>
              <a:ext uri="{FF2B5EF4-FFF2-40B4-BE49-F238E27FC236}">
                <a16:creationId xmlns:a16="http://schemas.microsoft.com/office/drawing/2014/main" id="{49E9069A-9A45-4FF6-B800-FEDB63170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959B1A-163C-4A35-8331-2A0EAF70A983}"/>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91935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1FCB-687E-42E0-A463-351812373A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E2B3A-C2AB-4DED-B71C-EEA60357FA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E8EC36-05FB-496A-98EC-73839A7782B4}"/>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5" name="Footer Placeholder 4">
            <a:extLst>
              <a:ext uri="{FF2B5EF4-FFF2-40B4-BE49-F238E27FC236}">
                <a16:creationId xmlns:a16="http://schemas.microsoft.com/office/drawing/2014/main" id="{ED246596-1691-4CED-B3B9-FEBFE5409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6315A3-627A-4FCD-B993-8A90773D187D}"/>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1062949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D597-DDCE-40DA-B241-07BFEB5D36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2F5858-BF0A-4FB2-B1B6-1405AFF273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3A3B74-F902-463C-B1A5-826E358E5507}"/>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5" name="Footer Placeholder 4">
            <a:extLst>
              <a:ext uri="{FF2B5EF4-FFF2-40B4-BE49-F238E27FC236}">
                <a16:creationId xmlns:a16="http://schemas.microsoft.com/office/drawing/2014/main" id="{017598F5-8388-4731-8694-1E1AFF470E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982D74-2F3D-4C75-AA5D-F0C1B423037A}"/>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276423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6A98B-9BDA-4763-B382-5D40F11736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25F6BA-7088-4BF9-81AE-D22FA90F21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275014-569A-43E4-B7E0-02C04C647C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9502B8-5606-4276-8E68-8121411B1BF8}"/>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6" name="Footer Placeholder 5">
            <a:extLst>
              <a:ext uri="{FF2B5EF4-FFF2-40B4-BE49-F238E27FC236}">
                <a16:creationId xmlns:a16="http://schemas.microsoft.com/office/drawing/2014/main" id="{8FC78E60-2163-4F11-BBC0-8AB5620B58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DC0FF5-0050-4034-8C66-841DE61C2106}"/>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272991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E45FC-9446-41C0-AB00-576406F0B64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880798-B79F-41B3-9E09-499B694C6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1F724-E185-40F8-87B7-9A7D17F775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EC692F-31F0-44B0-B944-A41A073B7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F2CEB-18BC-44BE-B502-398E99D499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13C9DA-5D20-4CB6-A8C7-432031A3C052}"/>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8" name="Footer Placeholder 7">
            <a:extLst>
              <a:ext uri="{FF2B5EF4-FFF2-40B4-BE49-F238E27FC236}">
                <a16:creationId xmlns:a16="http://schemas.microsoft.com/office/drawing/2014/main" id="{EBDD673B-5C02-44CD-B62D-47F8ED1D00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0E98FD-F4B2-45FF-BB00-53C9AAD9A62C}"/>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24275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D090-B247-44CE-95CE-08DB51493B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8C5EA0-9FBA-40DF-8533-23A39B29C2E2}"/>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4" name="Footer Placeholder 3">
            <a:extLst>
              <a:ext uri="{FF2B5EF4-FFF2-40B4-BE49-F238E27FC236}">
                <a16:creationId xmlns:a16="http://schemas.microsoft.com/office/drawing/2014/main" id="{0DDCD982-C2AF-4480-9DCE-B29A18944C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1131BF-E153-46BD-AF49-BF710225F933}"/>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10982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92AEF-3860-42B6-B161-E9C8118A9DAF}"/>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3" name="Footer Placeholder 2">
            <a:extLst>
              <a:ext uri="{FF2B5EF4-FFF2-40B4-BE49-F238E27FC236}">
                <a16:creationId xmlns:a16="http://schemas.microsoft.com/office/drawing/2014/main" id="{DAE193C8-363A-436D-B4F6-3D5FCDBBF4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5A4017-DB77-49BB-8310-78BE2C142375}"/>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194755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8B86-9601-459F-9425-52488DBE3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E26F21-9E69-4BE7-A484-B43B923990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3BF5A8-D12C-4462-9A7E-475B013900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982436-F779-4C39-A698-38C8AD5A516D}"/>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6" name="Footer Placeholder 5">
            <a:extLst>
              <a:ext uri="{FF2B5EF4-FFF2-40B4-BE49-F238E27FC236}">
                <a16:creationId xmlns:a16="http://schemas.microsoft.com/office/drawing/2014/main" id="{4ED96363-92F9-472C-98CE-E908F6C889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F993C2-0DAA-4AA1-8556-0D15E80F69DC}"/>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193884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417B-A53C-4601-8602-CED2763E1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DC5BF2-02FE-48AB-A992-2C5510AC9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383EB3-240B-4EF5-A09C-5473996F6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0E13E-1EAA-43F6-A0D4-38C25F1A6EE3}"/>
              </a:ext>
            </a:extLst>
          </p:cNvPr>
          <p:cNvSpPr>
            <a:spLocks noGrp="1"/>
          </p:cNvSpPr>
          <p:nvPr>
            <p:ph type="dt" sz="half" idx="10"/>
          </p:nvPr>
        </p:nvSpPr>
        <p:spPr/>
        <p:txBody>
          <a:bodyPr/>
          <a:lstStyle/>
          <a:p>
            <a:fld id="{E9A4991B-8684-4F5D-9EE1-4104036B8792}" type="datetimeFigureOut">
              <a:rPr lang="en-GB" smtClean="0"/>
              <a:t>24/10/2023</a:t>
            </a:fld>
            <a:endParaRPr lang="en-GB"/>
          </a:p>
        </p:txBody>
      </p:sp>
      <p:sp>
        <p:nvSpPr>
          <p:cNvPr id="6" name="Footer Placeholder 5">
            <a:extLst>
              <a:ext uri="{FF2B5EF4-FFF2-40B4-BE49-F238E27FC236}">
                <a16:creationId xmlns:a16="http://schemas.microsoft.com/office/drawing/2014/main" id="{306388FD-565F-48F2-9323-1D276EA3AA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975146-872F-4CD1-BBFF-2D0E900C556D}"/>
              </a:ext>
            </a:extLst>
          </p:cNvPr>
          <p:cNvSpPr>
            <a:spLocks noGrp="1"/>
          </p:cNvSpPr>
          <p:nvPr>
            <p:ph type="sldNum" sz="quarter" idx="12"/>
          </p:nvPr>
        </p:nvSpPr>
        <p:spPr/>
        <p:txBody>
          <a:bodyPr/>
          <a:lstStyle/>
          <a:p>
            <a:fld id="{CC86AA0B-B858-4849-A119-6EC40F460ABB}" type="slidenum">
              <a:rPr lang="en-GB" smtClean="0"/>
              <a:t>‹#›</a:t>
            </a:fld>
            <a:endParaRPr lang="en-GB"/>
          </a:p>
        </p:txBody>
      </p:sp>
    </p:spTree>
    <p:extLst>
      <p:ext uri="{BB962C8B-B14F-4D97-AF65-F5344CB8AC3E}">
        <p14:creationId xmlns:p14="http://schemas.microsoft.com/office/powerpoint/2010/main" val="347031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460EB6-0400-4166-88B0-22F947408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5B7371-4D4D-426A-B2B7-246CE1542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4FB793-C442-480A-8886-5C39EEF675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4991B-8684-4F5D-9EE1-4104036B8792}" type="datetimeFigureOut">
              <a:rPr lang="en-GB" smtClean="0"/>
              <a:t>24/10/2023</a:t>
            </a:fld>
            <a:endParaRPr lang="en-GB"/>
          </a:p>
        </p:txBody>
      </p:sp>
      <p:sp>
        <p:nvSpPr>
          <p:cNvPr id="5" name="Footer Placeholder 4">
            <a:extLst>
              <a:ext uri="{FF2B5EF4-FFF2-40B4-BE49-F238E27FC236}">
                <a16:creationId xmlns:a16="http://schemas.microsoft.com/office/drawing/2014/main" id="{D32A232A-F0A1-4642-918E-CCB076F04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82CD25-03DC-4C74-A0D4-CB5044FB8F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6AA0B-B858-4849-A119-6EC40F460ABB}" type="slidenum">
              <a:rPr lang="en-GB" smtClean="0"/>
              <a:t>‹#›</a:t>
            </a:fld>
            <a:endParaRPr lang="en-GB"/>
          </a:p>
        </p:txBody>
      </p:sp>
    </p:spTree>
    <p:extLst>
      <p:ext uri="{BB962C8B-B14F-4D97-AF65-F5344CB8AC3E}">
        <p14:creationId xmlns:p14="http://schemas.microsoft.com/office/powerpoint/2010/main" val="3576177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5.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57.png"/><Relationship Id="rId5" Type="http://schemas.openxmlformats.org/officeDocument/2006/relationships/image" Target="../media/image31.png"/><Relationship Id="rId10" Type="http://schemas.openxmlformats.org/officeDocument/2006/relationships/image" Target="../media/image56.png"/><Relationship Id="rId4" Type="http://schemas.openxmlformats.org/officeDocument/2006/relationships/image" Target="../media/image37.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5.pn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5.png"/><Relationship Id="rId7"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5.png"/><Relationship Id="rId7"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5.png"/><Relationship Id="rId7"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2.png"/><Relationship Id="rId10" Type="http://schemas.openxmlformats.org/officeDocument/2006/relationships/hyperlink" Target="file://Renewable" TargetMode="External"/><Relationship Id="rId4" Type="http://schemas.openxmlformats.org/officeDocument/2006/relationships/image" Target="../media/image72.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hyperlink" Target="file://Renewable" TargetMode="External"/><Relationship Id="rId10" Type="http://schemas.openxmlformats.org/officeDocument/2006/relationships/image" Target="../media/image80.png"/><Relationship Id="rId4" Type="http://schemas.openxmlformats.org/officeDocument/2006/relationships/image" Target="../media/image62.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5.png"/><Relationship Id="rId7"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hyperlink" Target="file://Renewable" TargetMode="External"/><Relationship Id="rId10" Type="http://schemas.openxmlformats.org/officeDocument/2006/relationships/image" Target="../media/image29.png"/><Relationship Id="rId4" Type="http://schemas.openxmlformats.org/officeDocument/2006/relationships/image" Target="../media/image62.pn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5.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62.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5.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62.pn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5.png"/><Relationship Id="rId7" Type="http://schemas.openxmlformats.org/officeDocument/2006/relationships/image" Target="../media/image9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62.pn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22.jpeg"/><Relationship Id="rId4" Type="http://schemas.openxmlformats.org/officeDocument/2006/relationships/image" Target="../media/image10.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2216-A51B-4A37-84B8-ED2C1517A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7F45771-4B69-4B6B-AD3C-3FEAAEC12C2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094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565177" y="2196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Tremors</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1673217797"/>
              </p:ext>
            </p:extLst>
          </p:nvPr>
        </p:nvGraphicFramePr>
        <p:xfrm>
          <a:off x="112557" y="1019176"/>
          <a:ext cx="2901433" cy="5478266"/>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6666">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296666">
                <a:tc>
                  <a:txBody>
                    <a:bodyPr/>
                    <a:lstStyle/>
                    <a:p>
                      <a:pPr lvl="0">
                        <a:buNone/>
                      </a:pPr>
                      <a:r>
                        <a:rPr lang="en-GB" sz="1400" b="0" i="0" u="none" strike="noStrike" noProof="0">
                          <a:latin typeface="Calibri"/>
                        </a:rPr>
                        <a:t>Erupt - (o</a:t>
                      </a:r>
                      <a:r>
                        <a:rPr lang="en-GB" sz="1400" b="0" i="0" u="none" strike="noStrike" noProof="0"/>
                        <a:t>f a volcano) become active and eject lava, ash, and gases</a:t>
                      </a:r>
                      <a:endParaRPr lang="en-GB" sz="1400" b="0" i="0" u="none" strike="noStrike" noProof="0">
                        <a:latin typeface="Calibri"/>
                      </a:endParaRPr>
                    </a:p>
                  </a:txBody>
                  <a:tcPr/>
                </a:tc>
                <a:extLst>
                  <a:ext uri="{0D108BD9-81ED-4DB2-BD59-A6C34878D82A}">
                    <a16:rowId xmlns:a16="http://schemas.microsoft.com/office/drawing/2014/main" val="2285299064"/>
                  </a:ext>
                </a:extLst>
              </a:tr>
              <a:tr h="440531">
                <a:tc>
                  <a:txBody>
                    <a:bodyPr/>
                    <a:lstStyle/>
                    <a:p>
                      <a:pPr lvl="0" algn="l">
                        <a:lnSpc>
                          <a:spcPct val="100000"/>
                        </a:lnSpc>
                        <a:spcBef>
                          <a:spcPts val="0"/>
                        </a:spcBef>
                        <a:spcAft>
                          <a:spcPts val="0"/>
                        </a:spcAft>
                        <a:buNone/>
                      </a:pPr>
                      <a:r>
                        <a:rPr lang="en-GB" sz="1400" b="0" i="0" u="none" strike="noStrike" noProof="0"/>
                        <a:t>Dormant -</a:t>
                      </a:r>
                      <a:r>
                        <a:rPr lang="en-GB" sz="1400" b="0" i="0" u="none" strike="noStrike" noProof="0">
                          <a:latin typeface="Calibri"/>
                        </a:rPr>
                        <a:t>volcanoes </a:t>
                      </a:r>
                      <a:r>
                        <a:rPr lang="en-GB" sz="1400" b="1" i="0" u="none" strike="noStrike" noProof="0">
                          <a:latin typeface="Calibri"/>
                        </a:rPr>
                        <a:t>have not erupted for a very long time but may erupt at a future time</a:t>
                      </a:r>
                      <a:r>
                        <a:rPr lang="en-GB" sz="1400" b="0" i="0" u="none" strike="noStrike" noProof="0">
                          <a:latin typeface="Calibri"/>
                        </a:rPr>
                        <a:t>. </a:t>
                      </a:r>
                      <a:endParaRPr lang="en-GB" sz="1400" b="0" i="0" u="none" strike="noStrike" noProof="0"/>
                    </a:p>
                  </a:txBody>
                  <a:tcPr/>
                </a:tc>
                <a:extLst>
                  <a:ext uri="{0D108BD9-81ED-4DB2-BD59-A6C34878D82A}">
                    <a16:rowId xmlns:a16="http://schemas.microsoft.com/office/drawing/2014/main" val="1321878987"/>
                  </a:ext>
                </a:extLst>
              </a:tr>
              <a:tr h="309562">
                <a:tc>
                  <a:txBody>
                    <a:bodyPr/>
                    <a:lstStyle/>
                    <a:p>
                      <a:pPr lvl="0">
                        <a:buNone/>
                      </a:pPr>
                      <a:r>
                        <a:rPr lang="en-GB" sz="1200" b="0" i="0" u="none" strike="noStrike" noProof="0">
                          <a:effectLst/>
                        </a:rPr>
                        <a:t>Extinct -  volcanoes that  are not expected to erupt in the future.</a:t>
                      </a:r>
                      <a:endParaRPr lang="en-US"/>
                    </a:p>
                  </a:txBody>
                  <a:tcPr/>
                </a:tc>
                <a:extLst>
                  <a:ext uri="{0D108BD9-81ED-4DB2-BD59-A6C34878D82A}">
                    <a16:rowId xmlns:a16="http://schemas.microsoft.com/office/drawing/2014/main" val="1667904553"/>
                  </a:ext>
                </a:extLst>
              </a:tr>
              <a:tr h="296666">
                <a:tc>
                  <a:txBody>
                    <a:bodyPr/>
                    <a:lstStyle/>
                    <a:p>
                      <a:pPr lvl="0">
                        <a:buNone/>
                      </a:pPr>
                      <a:r>
                        <a:rPr lang="en-GB" sz="1200" b="0" i="0" u="none" strike="noStrike" noProof="0">
                          <a:effectLst/>
                          <a:latin typeface="Calibri"/>
                        </a:rPr>
                        <a:t>Magnitude - t</a:t>
                      </a:r>
                      <a:r>
                        <a:rPr lang="en-GB" sz="1200" b="0" i="0" u="none" strike="noStrike" noProof="0">
                          <a:effectLst/>
                        </a:rPr>
                        <a:t>he great size or extent of something</a:t>
                      </a:r>
                      <a:endParaRPr lang="en-GB" sz="1200" b="0" i="0" u="none" strike="noStrike" noProof="0">
                        <a:effectLst/>
                        <a:latin typeface="Calibri"/>
                      </a:endParaRPr>
                    </a:p>
                  </a:txBody>
                  <a:tcPr/>
                </a:tc>
                <a:extLst>
                  <a:ext uri="{0D108BD9-81ED-4DB2-BD59-A6C34878D82A}">
                    <a16:rowId xmlns:a16="http://schemas.microsoft.com/office/drawing/2014/main" val="1411098728"/>
                  </a:ext>
                </a:extLst>
              </a:tr>
              <a:tr h="296666">
                <a:tc>
                  <a:txBody>
                    <a:bodyPr/>
                    <a:lstStyle/>
                    <a:p>
                      <a:pPr lvl="0" algn="l" rtl="0" fontAlgn="base">
                        <a:lnSpc>
                          <a:spcPct val="100000"/>
                        </a:lnSpc>
                        <a:spcBef>
                          <a:spcPts val="0"/>
                        </a:spcBef>
                        <a:spcAft>
                          <a:spcPts val="0"/>
                        </a:spcAft>
                      </a:pPr>
                      <a:r>
                        <a:rPr lang="en-GB" sz="1200" b="0" i="0" u="none" strike="noStrike" noProof="0">
                          <a:effectLst/>
                          <a:latin typeface="Calibri"/>
                        </a:rPr>
                        <a:t>Aftershock - </a:t>
                      </a:r>
                      <a:r>
                        <a:rPr lang="en-GB" sz="1200" b="0" i="0" u="none" strike="noStrike" noProof="0">
                          <a:effectLst/>
                        </a:rPr>
                        <a:t>a smaller earthquake following the main shock of a large earthquake</a:t>
                      </a:r>
                      <a:endParaRPr lang="en-GB"/>
                    </a:p>
                    <a:p>
                      <a:pPr lvl="0">
                        <a:buNone/>
                      </a:pPr>
                      <a:endParaRPr lang="en-GB" sz="1200" b="0" i="0" u="none" strike="noStrike" noProof="0">
                        <a:effectLst/>
                        <a:latin typeface="Calibri"/>
                      </a:endParaRPr>
                    </a:p>
                  </a:txBody>
                  <a:tcPr/>
                </a:tc>
                <a:extLst>
                  <a:ext uri="{0D108BD9-81ED-4DB2-BD59-A6C34878D82A}">
                    <a16:rowId xmlns:a16="http://schemas.microsoft.com/office/drawing/2014/main" val="2496460320"/>
                  </a:ext>
                </a:extLst>
              </a:tr>
              <a:tr h="296666">
                <a:tc>
                  <a:txBody>
                    <a:bodyPr/>
                    <a:lstStyle/>
                    <a:p>
                      <a:pPr lvl="0" rtl="0">
                        <a:buNone/>
                      </a:pPr>
                      <a:r>
                        <a:rPr lang="en-GB" sz="1200" b="0" i="0" u="none" strike="noStrike" noProof="0">
                          <a:effectLst/>
                        </a:rPr>
                        <a:t>Ash cloud - </a:t>
                      </a:r>
                      <a:r>
                        <a:rPr lang="en-GB" sz="1200" b="1" i="0" u="none" strike="noStrike" noProof="0">
                          <a:effectLst/>
                          <a:latin typeface="Calibri"/>
                        </a:rPr>
                        <a:t>a violent explosive eruption ejects volcanic ash into the atmosphere</a:t>
                      </a:r>
                      <a:endParaRPr lang="en-GB" sz="1200" b="0" i="0" u="none" strike="noStrike" noProof="0">
                        <a:effectLst/>
                      </a:endParaRPr>
                    </a:p>
                  </a:txBody>
                  <a:tcPr/>
                </a:tc>
                <a:extLst>
                  <a:ext uri="{0D108BD9-81ED-4DB2-BD59-A6C34878D82A}">
                    <a16:rowId xmlns:a16="http://schemas.microsoft.com/office/drawing/2014/main" val="1594680554"/>
                  </a:ext>
                </a:extLst>
              </a:tr>
              <a:tr h="296666">
                <a:tc>
                  <a:txBody>
                    <a:bodyPr/>
                    <a:lstStyle/>
                    <a:p>
                      <a:pPr lvl="0" rtl="0">
                        <a:buNone/>
                      </a:pPr>
                      <a:r>
                        <a:rPr lang="en-GB" sz="1200" b="0" i="0" u="none" strike="noStrike" noProof="0">
                          <a:effectLst/>
                          <a:latin typeface="Calibri"/>
                        </a:rPr>
                        <a:t>Lava - </a:t>
                      </a:r>
                      <a:r>
                        <a:rPr lang="en-GB" sz="1200" b="0" i="0" u="none" strike="noStrike" noProof="0">
                          <a:effectLst/>
                        </a:rPr>
                        <a:t>hot molten or semi-fluid rock erupted from a volcano or fissure, or solid rock resulting from cooling of this</a:t>
                      </a:r>
                      <a:endParaRPr lang="en-GB" sz="1200" b="0" i="0" u="none" strike="noStrike" noProof="0">
                        <a:effectLst/>
                        <a:latin typeface="Calibri"/>
                      </a:endParaRPr>
                    </a:p>
                  </a:txBody>
                  <a:tcPr/>
                </a:tc>
                <a:extLst>
                  <a:ext uri="{0D108BD9-81ED-4DB2-BD59-A6C34878D82A}">
                    <a16:rowId xmlns:a16="http://schemas.microsoft.com/office/drawing/2014/main" val="4185331775"/>
                  </a:ext>
                </a:extLst>
              </a:tr>
              <a:tr h="296666">
                <a:tc>
                  <a:txBody>
                    <a:bodyPr/>
                    <a:lstStyle/>
                    <a:p>
                      <a:pPr lvl="0">
                        <a:buNone/>
                      </a:pPr>
                      <a:r>
                        <a:rPr lang="en-GB" sz="1200" b="0" i="0" u="none" strike="noStrike" noProof="0">
                          <a:effectLst/>
                        </a:rPr>
                        <a:t>Tremor - </a:t>
                      </a:r>
                      <a:r>
                        <a:rPr lang="en-GB" sz="1200" b="0" i="0" u="none" strike="noStrike" noProof="0">
                          <a:effectLst/>
                          <a:latin typeface="Calibri"/>
                        </a:rPr>
                        <a:t>slight earthquake</a:t>
                      </a:r>
                      <a:endParaRPr lang="en-GB" sz="1200" b="0" i="0" u="none" strike="noStrike" noProof="0">
                        <a:effectLst/>
                      </a:endParaRPr>
                    </a:p>
                  </a:txBody>
                  <a:tcPr/>
                </a:tc>
                <a:extLst>
                  <a:ext uri="{0D108BD9-81ED-4DB2-BD59-A6C34878D82A}">
                    <a16:rowId xmlns:a16="http://schemas.microsoft.com/office/drawing/2014/main" val="1880319302"/>
                  </a:ext>
                </a:extLst>
              </a:tr>
              <a:tr h="296666">
                <a:tc>
                  <a:txBody>
                    <a:bodyPr/>
                    <a:lstStyle/>
                    <a:p>
                      <a:pPr lvl="0">
                        <a:buNone/>
                      </a:pPr>
                      <a:r>
                        <a:rPr lang="en-GB" sz="1200" b="0" i="0" u="none" strike="noStrike" noProof="0">
                          <a:effectLst/>
                          <a:latin typeface="Calibri"/>
                        </a:rPr>
                        <a:t>Epicentre - </a:t>
                      </a:r>
                      <a:r>
                        <a:rPr lang="en-GB" sz="1200" b="0" i="0" u="none" strike="noStrike" noProof="0">
                          <a:effectLst/>
                        </a:rPr>
                        <a:t>the point on the earth's surface vertically above the focus of an earthquake</a:t>
                      </a:r>
                      <a:endParaRPr lang="en-GB" sz="1200" b="0" i="0" u="none" strike="noStrike" noProof="0">
                        <a:effectLst/>
                        <a:latin typeface="Calibri"/>
                      </a:endParaRPr>
                    </a:p>
                  </a:txBody>
                  <a:tcPr/>
                </a:tc>
                <a:extLst>
                  <a:ext uri="{0D108BD9-81ED-4DB2-BD59-A6C34878D82A}">
                    <a16:rowId xmlns:a16="http://schemas.microsoft.com/office/drawing/2014/main" val="686202659"/>
                  </a:ext>
                </a:extLst>
              </a:tr>
              <a:tr h="296666">
                <a:tc>
                  <a:txBody>
                    <a:bodyPr/>
                    <a:lstStyle/>
                    <a:p>
                      <a:pPr lvl="0">
                        <a:buNone/>
                      </a:pPr>
                      <a:r>
                        <a:rPr lang="en-GB" sz="1200" b="0" i="0" u="none" strike="noStrike" noProof="0">
                          <a:effectLst/>
                          <a:latin typeface="Calibri"/>
                        </a:rPr>
                        <a:t>Vent - </a:t>
                      </a:r>
                      <a:r>
                        <a:rPr lang="en-GB" sz="1200" b="0" i="0" u="none" strike="noStrike" noProof="0">
                          <a:effectLst/>
                        </a:rPr>
                        <a:t> opening that allows air, gas, or liquid to pass out of or into a confined space</a:t>
                      </a:r>
                      <a:endParaRPr lang="en-GB" sz="1200" b="0" i="0" u="none" strike="noStrike" noProof="0">
                        <a:effectLst/>
                        <a:latin typeface="Calibri"/>
                      </a:endParaRPr>
                    </a:p>
                  </a:txBody>
                  <a:tcPr/>
                </a:tc>
                <a:extLst>
                  <a:ext uri="{0D108BD9-81ED-4DB2-BD59-A6C34878D82A}">
                    <a16:rowId xmlns:a16="http://schemas.microsoft.com/office/drawing/2014/main" val="3264892393"/>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2095500" y="24893"/>
            <a:ext cx="1390650" cy="1378964"/>
          </a:xfrm>
          <a:prstGeom prst="rect">
            <a:avLst/>
          </a:prstGeom>
        </p:spPr>
      </p:pic>
      <p:pic>
        <p:nvPicPr>
          <p:cNvPr id="2" name="Picture 2" descr="Diagram&#10;&#10;Description automatically generated">
            <a:extLst>
              <a:ext uri="{FF2B5EF4-FFF2-40B4-BE49-F238E27FC236}">
                <a16:creationId xmlns:a16="http://schemas.microsoft.com/office/drawing/2014/main" id="{0B074950-FEA3-477B-BFA0-436125892297}"/>
              </a:ext>
            </a:extLst>
          </p:cNvPr>
          <p:cNvPicPr>
            <a:picLocks noChangeAspect="1"/>
          </p:cNvPicPr>
          <p:nvPr/>
        </p:nvPicPr>
        <p:blipFill>
          <a:blip r:embed="rId4"/>
          <a:stretch>
            <a:fillRect/>
          </a:stretch>
        </p:blipFill>
        <p:spPr>
          <a:xfrm>
            <a:off x="3232150" y="1415510"/>
            <a:ext cx="4902201" cy="1635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8" descr="Graphical user interface, text&#10;&#10;Description automatically generated">
            <a:extLst>
              <a:ext uri="{FF2B5EF4-FFF2-40B4-BE49-F238E27FC236}">
                <a16:creationId xmlns:a16="http://schemas.microsoft.com/office/drawing/2014/main" id="{1C1269FE-3424-4D65-AB85-724EF90225BB}"/>
              </a:ext>
            </a:extLst>
          </p:cNvPr>
          <p:cNvPicPr>
            <a:picLocks noChangeAspect="1"/>
          </p:cNvPicPr>
          <p:nvPr/>
        </p:nvPicPr>
        <p:blipFill>
          <a:blip r:embed="rId5"/>
          <a:stretch>
            <a:fillRect/>
          </a:stretch>
        </p:blipFill>
        <p:spPr>
          <a:xfrm>
            <a:off x="5761567" y="5558097"/>
            <a:ext cx="6299200" cy="1255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Graphical user interface, text, application&#10;&#10;Description automatically generated">
            <a:extLst>
              <a:ext uri="{FF2B5EF4-FFF2-40B4-BE49-F238E27FC236}">
                <a16:creationId xmlns:a16="http://schemas.microsoft.com/office/drawing/2014/main" id="{BB822BF5-4ACD-45F3-8DF4-8E1C8F5AB862}"/>
              </a:ext>
            </a:extLst>
          </p:cNvPr>
          <p:cNvPicPr>
            <a:picLocks noChangeAspect="1"/>
          </p:cNvPicPr>
          <p:nvPr/>
        </p:nvPicPr>
        <p:blipFill>
          <a:blip r:embed="rId6"/>
          <a:stretch>
            <a:fillRect/>
          </a:stretch>
        </p:blipFill>
        <p:spPr>
          <a:xfrm>
            <a:off x="8375650" y="1829020"/>
            <a:ext cx="3621616" cy="1972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Map&#10;&#10;Description automatically generated">
            <a:extLst>
              <a:ext uri="{FF2B5EF4-FFF2-40B4-BE49-F238E27FC236}">
                <a16:creationId xmlns:a16="http://schemas.microsoft.com/office/drawing/2014/main" id="{579CB3F9-4C32-4906-9092-888CD9A79D10}"/>
              </a:ext>
            </a:extLst>
          </p:cNvPr>
          <p:cNvPicPr>
            <a:picLocks noChangeAspect="1"/>
          </p:cNvPicPr>
          <p:nvPr/>
        </p:nvPicPr>
        <p:blipFill>
          <a:blip r:embed="rId7"/>
          <a:stretch>
            <a:fillRect/>
          </a:stretch>
        </p:blipFill>
        <p:spPr>
          <a:xfrm>
            <a:off x="8386234" y="61401"/>
            <a:ext cx="3674534" cy="1591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3" descr="Diagram&#10;&#10;Description automatically generated">
            <a:extLst>
              <a:ext uri="{FF2B5EF4-FFF2-40B4-BE49-F238E27FC236}">
                <a16:creationId xmlns:a16="http://schemas.microsoft.com/office/drawing/2014/main" id="{FF732DC3-EF4B-4F47-9578-527FD0C4FC8E}"/>
              </a:ext>
            </a:extLst>
          </p:cNvPr>
          <p:cNvPicPr>
            <a:picLocks noChangeAspect="1"/>
          </p:cNvPicPr>
          <p:nvPr/>
        </p:nvPicPr>
        <p:blipFill>
          <a:blip r:embed="rId8"/>
          <a:stretch>
            <a:fillRect/>
          </a:stretch>
        </p:blipFill>
        <p:spPr>
          <a:xfrm>
            <a:off x="3168650" y="3152713"/>
            <a:ext cx="2859616" cy="2203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4" descr="Map&#10;&#10;Description automatically generated">
            <a:extLst>
              <a:ext uri="{FF2B5EF4-FFF2-40B4-BE49-F238E27FC236}">
                <a16:creationId xmlns:a16="http://schemas.microsoft.com/office/drawing/2014/main" id="{E404672D-68A3-49B1-92E6-41DE1CA65E6E}"/>
              </a:ext>
            </a:extLst>
          </p:cNvPr>
          <p:cNvPicPr>
            <a:picLocks noChangeAspect="1"/>
          </p:cNvPicPr>
          <p:nvPr/>
        </p:nvPicPr>
        <p:blipFill>
          <a:blip r:embed="rId9"/>
          <a:stretch>
            <a:fillRect/>
          </a:stretch>
        </p:blipFill>
        <p:spPr>
          <a:xfrm>
            <a:off x="6438900" y="3927692"/>
            <a:ext cx="2393950" cy="1426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433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90010" y="5371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Mountains</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554425963"/>
              </p:ext>
            </p:extLst>
          </p:nvPr>
        </p:nvGraphicFramePr>
        <p:xfrm>
          <a:off x="112557" y="1019176"/>
          <a:ext cx="2901433" cy="5704522"/>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6666">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296666">
                <a:tc>
                  <a:txBody>
                    <a:bodyPr/>
                    <a:lstStyle/>
                    <a:p>
                      <a:pPr lvl="0">
                        <a:buNone/>
                      </a:pPr>
                      <a:r>
                        <a:rPr lang="en-GB" sz="1400" b="0" i="0" u="none" strike="noStrike" noProof="0">
                          <a:latin typeface="Calibri"/>
                        </a:rPr>
                        <a:t>Mountain - </a:t>
                      </a:r>
                      <a:r>
                        <a:rPr lang="en-GB" sz="1400" b="0" i="0" u="none" strike="noStrike" noProof="0"/>
                        <a:t> large natural elevation of the earth's surface rising abruptly from the surrounding level; a large steep hill.</a:t>
                      </a:r>
                      <a:endParaRPr lang="en-GB" sz="1400" b="0" i="0" u="none" strike="noStrike" noProof="0">
                        <a:latin typeface="Calibri"/>
                      </a:endParaRPr>
                    </a:p>
                  </a:txBody>
                  <a:tcPr/>
                </a:tc>
                <a:extLst>
                  <a:ext uri="{0D108BD9-81ED-4DB2-BD59-A6C34878D82A}">
                    <a16:rowId xmlns:a16="http://schemas.microsoft.com/office/drawing/2014/main" val="2285299064"/>
                  </a:ext>
                </a:extLst>
              </a:tr>
              <a:tr h="502708">
                <a:tc>
                  <a:txBody>
                    <a:bodyPr/>
                    <a:lstStyle/>
                    <a:p>
                      <a:pPr lvl="0" algn="l">
                        <a:lnSpc>
                          <a:spcPct val="100000"/>
                        </a:lnSpc>
                        <a:spcBef>
                          <a:spcPts val="0"/>
                        </a:spcBef>
                        <a:spcAft>
                          <a:spcPts val="0"/>
                        </a:spcAft>
                        <a:buNone/>
                      </a:pPr>
                      <a:r>
                        <a:rPr lang="en-GB" sz="1400" b="0" i="0" u="none" strike="noStrike" noProof="0">
                          <a:latin typeface="Calibri"/>
                        </a:rPr>
                        <a:t>Hill-</a:t>
                      </a:r>
                      <a:r>
                        <a:rPr lang="en-GB" sz="1400" b="0" i="0" u="none" strike="noStrike" noProof="0"/>
                        <a:t>a naturally raised area of land, not as high or craggy as a mountain.</a:t>
                      </a:r>
                      <a:endParaRPr lang="en-GB" sz="1400" b="0" i="0" u="none" strike="noStrike" noProof="0">
                        <a:latin typeface="Calibri"/>
                      </a:endParaRPr>
                    </a:p>
                  </a:txBody>
                  <a:tcPr/>
                </a:tc>
                <a:extLst>
                  <a:ext uri="{0D108BD9-81ED-4DB2-BD59-A6C34878D82A}">
                    <a16:rowId xmlns:a16="http://schemas.microsoft.com/office/drawing/2014/main" val="1321878987"/>
                  </a:ext>
                </a:extLst>
              </a:tr>
              <a:tr h="309562">
                <a:tc>
                  <a:txBody>
                    <a:bodyPr/>
                    <a:lstStyle/>
                    <a:p>
                      <a:pPr lvl="0">
                        <a:buNone/>
                      </a:pPr>
                      <a:r>
                        <a:rPr lang="en-GB" sz="1200" b="0" i="0" u="none" strike="noStrike" noProof="0">
                          <a:effectLst/>
                        </a:rPr>
                        <a:t>Peak - </a:t>
                      </a:r>
                      <a:r>
                        <a:rPr lang="en-GB" sz="1200" b="0" i="0" u="none" strike="noStrike" noProof="0">
                          <a:effectLst/>
                          <a:latin typeface="Calibri"/>
                        </a:rPr>
                        <a:t>he pointed top of a mountain.</a:t>
                      </a:r>
                      <a:endParaRPr lang="en-GB" sz="1200" b="0" i="0" u="none" strike="noStrike" noProof="0">
                        <a:effectLst/>
                      </a:endParaRPr>
                    </a:p>
                  </a:txBody>
                  <a:tcPr/>
                </a:tc>
                <a:extLst>
                  <a:ext uri="{0D108BD9-81ED-4DB2-BD59-A6C34878D82A}">
                    <a16:rowId xmlns:a16="http://schemas.microsoft.com/office/drawing/2014/main" val="1667904553"/>
                  </a:ext>
                </a:extLst>
              </a:tr>
              <a:tr h="296666">
                <a:tc>
                  <a:txBody>
                    <a:bodyPr/>
                    <a:lstStyle/>
                    <a:p>
                      <a:pPr lvl="0">
                        <a:buNone/>
                      </a:pPr>
                      <a:r>
                        <a:rPr lang="en-GB" sz="1200" b="0" i="0" u="none" strike="noStrike" noProof="0">
                          <a:effectLst/>
                          <a:latin typeface="Calibri"/>
                        </a:rPr>
                        <a:t>Landform - </a:t>
                      </a:r>
                      <a:r>
                        <a:rPr lang="en-GB" sz="1200" b="0" i="0" u="none" strike="noStrike" noProof="0">
                          <a:effectLst/>
                        </a:rPr>
                        <a:t> natural feature of the earth's surface.</a:t>
                      </a:r>
                    </a:p>
                  </a:txBody>
                  <a:tcPr/>
                </a:tc>
                <a:extLst>
                  <a:ext uri="{0D108BD9-81ED-4DB2-BD59-A6C34878D82A}">
                    <a16:rowId xmlns:a16="http://schemas.microsoft.com/office/drawing/2014/main" val="1411098728"/>
                  </a:ext>
                </a:extLst>
              </a:tr>
              <a:tr h="296666">
                <a:tc>
                  <a:txBody>
                    <a:bodyPr/>
                    <a:lstStyle/>
                    <a:p>
                      <a:pPr lvl="0" algn="l" rtl="0" fontAlgn="base">
                        <a:lnSpc>
                          <a:spcPct val="100000"/>
                        </a:lnSpc>
                        <a:spcBef>
                          <a:spcPts val="0"/>
                        </a:spcBef>
                        <a:spcAft>
                          <a:spcPts val="0"/>
                        </a:spcAft>
                      </a:pPr>
                      <a:r>
                        <a:rPr lang="en-GB" sz="1200" b="0" i="0" u="none" strike="noStrike" noProof="0">
                          <a:effectLst/>
                        </a:rPr>
                        <a:t>Avalanche - </a:t>
                      </a:r>
                      <a:r>
                        <a:rPr lang="en-GB" sz="1200" b="0" i="0" u="none" strike="noStrike" noProof="0">
                          <a:effectLst/>
                          <a:latin typeface="Calibri"/>
                        </a:rPr>
                        <a:t>mass of snow, ice, and rocks falling rapidly down a mountainside</a:t>
                      </a:r>
                      <a:endParaRPr lang="en-GB" sz="1200" b="0" i="0" u="none" strike="noStrike" noProof="0">
                        <a:effectLst/>
                      </a:endParaRPr>
                    </a:p>
                    <a:p>
                      <a:pPr lvl="0">
                        <a:buNone/>
                      </a:pPr>
                      <a:endParaRPr lang="en-GB" sz="1200" b="0" i="0" u="none" strike="noStrike" noProof="0">
                        <a:effectLst/>
                        <a:latin typeface="Calibri"/>
                      </a:endParaRPr>
                    </a:p>
                  </a:txBody>
                  <a:tcPr/>
                </a:tc>
                <a:extLst>
                  <a:ext uri="{0D108BD9-81ED-4DB2-BD59-A6C34878D82A}">
                    <a16:rowId xmlns:a16="http://schemas.microsoft.com/office/drawing/2014/main" val="2496460320"/>
                  </a:ext>
                </a:extLst>
              </a:tr>
              <a:tr h="296666">
                <a:tc>
                  <a:txBody>
                    <a:bodyPr/>
                    <a:lstStyle/>
                    <a:p>
                      <a:pPr lvl="0" rtl="0">
                        <a:buNone/>
                      </a:pPr>
                      <a:r>
                        <a:rPr lang="en-GB" sz="1200" b="0" i="0" u="none" strike="noStrike" noProof="0">
                          <a:effectLst/>
                        </a:rPr>
                        <a:t>Ash cloud - </a:t>
                      </a:r>
                      <a:r>
                        <a:rPr lang="en-GB" sz="1200" b="1" i="0" u="none" strike="noStrike" noProof="0">
                          <a:effectLst/>
                          <a:latin typeface="Calibri"/>
                        </a:rPr>
                        <a:t>a violent explosive eruption ejects volcanic ash into the atmosphere</a:t>
                      </a:r>
                      <a:endParaRPr lang="en-GB" sz="1200" b="0" i="0" u="none" strike="noStrike" noProof="0">
                        <a:effectLst/>
                      </a:endParaRPr>
                    </a:p>
                  </a:txBody>
                  <a:tcPr/>
                </a:tc>
                <a:extLst>
                  <a:ext uri="{0D108BD9-81ED-4DB2-BD59-A6C34878D82A}">
                    <a16:rowId xmlns:a16="http://schemas.microsoft.com/office/drawing/2014/main" val="1594680554"/>
                  </a:ext>
                </a:extLst>
              </a:tr>
              <a:tr h="296666">
                <a:tc>
                  <a:txBody>
                    <a:bodyPr/>
                    <a:lstStyle/>
                    <a:p>
                      <a:pPr lvl="0">
                        <a:buNone/>
                      </a:pPr>
                      <a:r>
                        <a:rPr lang="en-GB" sz="1200" b="0" i="0" u="none" strike="noStrike" noProof="0">
                          <a:effectLst/>
                          <a:latin typeface="Calibri"/>
                        </a:rPr>
                        <a:t>An equator is </a:t>
                      </a:r>
                      <a:r>
                        <a:rPr lang="en-GB" sz="1200" b="1" i="0" u="none" strike="noStrike" noProof="0">
                          <a:effectLst/>
                          <a:latin typeface="Calibri"/>
                        </a:rPr>
                        <a:t>an imaginary line around the middle of a planet</a:t>
                      </a:r>
                      <a:r>
                        <a:rPr lang="en-GB" sz="1200" b="0" i="0" u="none" strike="noStrike" noProof="0">
                          <a:effectLst/>
                          <a:latin typeface="Calibri"/>
                        </a:rPr>
                        <a:t>. It is halfway between the North Pole and the South Pole.</a:t>
                      </a:r>
                      <a:endParaRPr lang="en-US"/>
                    </a:p>
                  </a:txBody>
                  <a:tcPr/>
                </a:tc>
                <a:extLst>
                  <a:ext uri="{0D108BD9-81ED-4DB2-BD59-A6C34878D82A}">
                    <a16:rowId xmlns:a16="http://schemas.microsoft.com/office/drawing/2014/main" val="4185331775"/>
                  </a:ext>
                </a:extLst>
              </a:tr>
              <a:tr h="296666">
                <a:tc>
                  <a:txBody>
                    <a:bodyPr/>
                    <a:lstStyle/>
                    <a:p>
                      <a:pPr lvl="0">
                        <a:buNone/>
                      </a:pPr>
                      <a:r>
                        <a:rPr lang="en-GB" sz="1200" b="0" i="0" u="none" strike="noStrike" noProof="0">
                          <a:effectLst/>
                          <a:latin typeface="Calibri"/>
                        </a:rPr>
                        <a:t> Himalayas - re a mountain range in South and East Asia separating the plains of the Indian subcontinent from the Tibetan Plateau. The range has many of Earth's highest peaks, including the highest, Mount Everest, at the border between Nepal and China. </a:t>
                      </a:r>
                      <a:endParaRPr lang="en-US"/>
                    </a:p>
                  </a:txBody>
                  <a:tcPr/>
                </a:tc>
                <a:extLst>
                  <a:ext uri="{0D108BD9-81ED-4DB2-BD59-A6C34878D82A}">
                    <a16:rowId xmlns:a16="http://schemas.microsoft.com/office/drawing/2014/main" val="3264892393"/>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3556000" y="3549143"/>
            <a:ext cx="1390650" cy="1378964"/>
          </a:xfrm>
          <a:prstGeom prst="rect">
            <a:avLst/>
          </a:prstGeom>
        </p:spPr>
      </p:pic>
      <p:pic>
        <p:nvPicPr>
          <p:cNvPr id="5" name="Picture 7" descr="Map&#10;&#10;Description automatically generated">
            <a:extLst>
              <a:ext uri="{FF2B5EF4-FFF2-40B4-BE49-F238E27FC236}">
                <a16:creationId xmlns:a16="http://schemas.microsoft.com/office/drawing/2014/main" id="{19BA00CB-F6C3-4A1C-AF70-2668050828F4}"/>
              </a:ext>
            </a:extLst>
          </p:cNvPr>
          <p:cNvPicPr>
            <a:picLocks noChangeAspect="1"/>
          </p:cNvPicPr>
          <p:nvPr/>
        </p:nvPicPr>
        <p:blipFill>
          <a:blip r:embed="rId4"/>
          <a:stretch>
            <a:fillRect/>
          </a:stretch>
        </p:blipFill>
        <p:spPr>
          <a:xfrm>
            <a:off x="7052733" y="3099958"/>
            <a:ext cx="4849284" cy="2372585"/>
          </a:xfrm>
          <a:prstGeom prst="rect">
            <a:avLst/>
          </a:prstGeom>
        </p:spPr>
      </p:pic>
      <p:pic>
        <p:nvPicPr>
          <p:cNvPr id="8" name="Picture 11">
            <a:extLst>
              <a:ext uri="{FF2B5EF4-FFF2-40B4-BE49-F238E27FC236}">
                <a16:creationId xmlns:a16="http://schemas.microsoft.com/office/drawing/2014/main" id="{28FB15E0-DB04-4621-8813-DF872284C00C}"/>
              </a:ext>
            </a:extLst>
          </p:cNvPr>
          <p:cNvPicPr>
            <a:picLocks noChangeAspect="1"/>
          </p:cNvPicPr>
          <p:nvPr/>
        </p:nvPicPr>
        <p:blipFill>
          <a:blip r:embed="rId5"/>
          <a:stretch>
            <a:fillRect/>
          </a:stretch>
        </p:blipFill>
        <p:spPr>
          <a:xfrm>
            <a:off x="3560233" y="1462470"/>
            <a:ext cx="2743200" cy="1795226"/>
          </a:xfrm>
          <a:prstGeom prst="rect">
            <a:avLst/>
          </a:prstGeom>
        </p:spPr>
      </p:pic>
      <p:pic>
        <p:nvPicPr>
          <p:cNvPr id="12" name="Picture 12" descr="A picture containing diagram&#10;&#10;Description automatically generated">
            <a:extLst>
              <a:ext uri="{FF2B5EF4-FFF2-40B4-BE49-F238E27FC236}">
                <a16:creationId xmlns:a16="http://schemas.microsoft.com/office/drawing/2014/main" id="{893E8080-4E11-42C0-B8FA-18D035FCEC83}"/>
              </a:ext>
            </a:extLst>
          </p:cNvPr>
          <p:cNvPicPr>
            <a:picLocks noChangeAspect="1"/>
          </p:cNvPicPr>
          <p:nvPr/>
        </p:nvPicPr>
        <p:blipFill>
          <a:blip r:embed="rId6"/>
          <a:stretch>
            <a:fillRect/>
          </a:stretch>
        </p:blipFill>
        <p:spPr>
          <a:xfrm>
            <a:off x="8121650" y="145040"/>
            <a:ext cx="3960283" cy="2630919"/>
          </a:xfrm>
          <a:prstGeom prst="rect">
            <a:avLst/>
          </a:prstGeom>
        </p:spPr>
      </p:pic>
      <p:pic>
        <p:nvPicPr>
          <p:cNvPr id="13" name="Picture 14" descr="Diagram&#10;&#10;Description automatically generated">
            <a:extLst>
              <a:ext uri="{FF2B5EF4-FFF2-40B4-BE49-F238E27FC236}">
                <a16:creationId xmlns:a16="http://schemas.microsoft.com/office/drawing/2014/main" id="{E143AB90-B96A-4BC3-B031-337018FBD823}"/>
              </a:ext>
            </a:extLst>
          </p:cNvPr>
          <p:cNvPicPr>
            <a:picLocks noChangeAspect="1"/>
          </p:cNvPicPr>
          <p:nvPr/>
        </p:nvPicPr>
        <p:blipFill>
          <a:blip r:embed="rId7"/>
          <a:stretch>
            <a:fillRect/>
          </a:stretch>
        </p:blipFill>
        <p:spPr>
          <a:xfrm>
            <a:off x="5084233" y="3539757"/>
            <a:ext cx="2743200" cy="138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1" descr="Chart, box and whisker chart&#10;&#10;Description automatically generated">
            <a:extLst>
              <a:ext uri="{FF2B5EF4-FFF2-40B4-BE49-F238E27FC236}">
                <a16:creationId xmlns:a16="http://schemas.microsoft.com/office/drawing/2014/main" id="{46261004-35B7-4B7A-8235-42F4A100520B}"/>
              </a:ext>
            </a:extLst>
          </p:cNvPr>
          <p:cNvPicPr>
            <a:picLocks noChangeAspect="1"/>
          </p:cNvPicPr>
          <p:nvPr/>
        </p:nvPicPr>
        <p:blipFill>
          <a:blip r:embed="rId8"/>
          <a:stretch>
            <a:fillRect/>
          </a:stretch>
        </p:blipFill>
        <p:spPr>
          <a:xfrm>
            <a:off x="6395507" y="1616363"/>
            <a:ext cx="1684868" cy="1489557"/>
          </a:xfrm>
          <a:prstGeom prst="rect">
            <a:avLst/>
          </a:prstGeom>
        </p:spPr>
      </p:pic>
      <p:pic>
        <p:nvPicPr>
          <p:cNvPr id="16" name="Picture 16" descr="Map&#10;&#10;Description automatically generated">
            <a:extLst>
              <a:ext uri="{FF2B5EF4-FFF2-40B4-BE49-F238E27FC236}">
                <a16:creationId xmlns:a16="http://schemas.microsoft.com/office/drawing/2014/main" id="{B96411B8-F381-4DF8-8F16-B4D55AA02CA4}"/>
              </a:ext>
            </a:extLst>
          </p:cNvPr>
          <p:cNvPicPr>
            <a:picLocks noChangeAspect="1"/>
          </p:cNvPicPr>
          <p:nvPr/>
        </p:nvPicPr>
        <p:blipFill>
          <a:blip r:embed="rId9"/>
          <a:stretch>
            <a:fillRect/>
          </a:stretch>
        </p:blipFill>
        <p:spPr>
          <a:xfrm>
            <a:off x="4343399" y="5076804"/>
            <a:ext cx="2595033" cy="1604472"/>
          </a:xfrm>
          <a:prstGeom prst="rect">
            <a:avLst/>
          </a:prstGeom>
        </p:spPr>
      </p:pic>
      <p:pic>
        <p:nvPicPr>
          <p:cNvPr id="17" name="Picture 18">
            <a:extLst>
              <a:ext uri="{FF2B5EF4-FFF2-40B4-BE49-F238E27FC236}">
                <a16:creationId xmlns:a16="http://schemas.microsoft.com/office/drawing/2014/main" id="{0439CD14-E36E-4226-8C68-7A56F0996694}"/>
              </a:ext>
            </a:extLst>
          </p:cNvPr>
          <p:cNvPicPr>
            <a:picLocks noChangeAspect="1"/>
          </p:cNvPicPr>
          <p:nvPr/>
        </p:nvPicPr>
        <p:blipFill>
          <a:blip r:embed="rId10"/>
          <a:stretch>
            <a:fillRect/>
          </a:stretch>
        </p:blipFill>
        <p:spPr>
          <a:xfrm>
            <a:off x="9000067" y="5510483"/>
            <a:ext cx="2034117" cy="1213367"/>
          </a:xfrm>
          <a:prstGeom prst="rect">
            <a:avLst/>
          </a:prstGeom>
        </p:spPr>
      </p:pic>
    </p:spTree>
    <p:extLst>
      <p:ext uri="{BB962C8B-B14F-4D97-AF65-F5344CB8AC3E}">
        <p14:creationId xmlns:p14="http://schemas.microsoft.com/office/powerpoint/2010/main" val="4131534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90010" y="5371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South America</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1068274977"/>
              </p:ext>
            </p:extLst>
          </p:nvPr>
        </p:nvGraphicFramePr>
        <p:xfrm>
          <a:off x="112557" y="1019176"/>
          <a:ext cx="2901433" cy="5856243"/>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8940">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747351">
                <a:tc>
                  <a:txBody>
                    <a:bodyPr/>
                    <a:lstStyle/>
                    <a:p>
                      <a:pPr lvl="0">
                        <a:buNone/>
                      </a:pPr>
                      <a:r>
                        <a:rPr lang="en-GB" sz="1100" b="0" i="0" u="none" strike="noStrike" noProof="0">
                          <a:latin typeface="Calibri"/>
                        </a:rPr>
                        <a:t>Continent - any of the world's main continuous expanses of land (Europe, Asia, Africa, North and South America, Australia, Antarctica).</a:t>
                      </a:r>
                      <a:endParaRPr lang="en-US" sz="1100"/>
                    </a:p>
                  </a:txBody>
                  <a:tcPr/>
                </a:tc>
                <a:extLst>
                  <a:ext uri="{0D108BD9-81ED-4DB2-BD59-A6C34878D82A}">
                    <a16:rowId xmlns:a16="http://schemas.microsoft.com/office/drawing/2014/main" val="2285299064"/>
                  </a:ext>
                </a:extLst>
              </a:tr>
              <a:tr h="587205">
                <a:tc>
                  <a:txBody>
                    <a:bodyPr/>
                    <a:lstStyle/>
                    <a:p>
                      <a:pPr lvl="0" algn="l">
                        <a:lnSpc>
                          <a:spcPct val="100000"/>
                        </a:lnSpc>
                        <a:spcBef>
                          <a:spcPts val="0"/>
                        </a:spcBef>
                        <a:spcAft>
                          <a:spcPts val="0"/>
                        </a:spcAft>
                        <a:buNone/>
                      </a:pPr>
                      <a:r>
                        <a:rPr lang="en-GB" sz="1100" b="0" i="0" u="none" strike="noStrike" noProof="0">
                          <a:latin typeface="Calibri"/>
                        </a:rPr>
                        <a:t>Landmass -</a:t>
                      </a:r>
                      <a:r>
                        <a:rPr lang="en-GB" sz="1100" b="0" i="0" u="none" strike="noStrike" noProof="0"/>
                        <a:t>a continent or other large body of land.</a:t>
                      </a:r>
                    </a:p>
                    <a:p>
                      <a:pPr lvl="0" algn="l">
                        <a:lnSpc>
                          <a:spcPct val="100000"/>
                        </a:lnSpc>
                        <a:spcBef>
                          <a:spcPts val="0"/>
                        </a:spcBef>
                        <a:spcAft>
                          <a:spcPts val="0"/>
                        </a:spcAft>
                        <a:buNone/>
                      </a:pPr>
                      <a:endParaRPr lang="en-GB" sz="1100" b="0" i="0" u="none" strike="noStrike" noProof="0">
                        <a:latin typeface="Calibri"/>
                      </a:endParaRPr>
                    </a:p>
                  </a:txBody>
                  <a:tcPr/>
                </a:tc>
                <a:extLst>
                  <a:ext uri="{0D108BD9-81ED-4DB2-BD59-A6C34878D82A}">
                    <a16:rowId xmlns:a16="http://schemas.microsoft.com/office/drawing/2014/main" val="1321878987"/>
                  </a:ext>
                </a:extLst>
              </a:tr>
              <a:tr h="245558">
                <a:tc>
                  <a:txBody>
                    <a:bodyPr/>
                    <a:lstStyle/>
                    <a:p>
                      <a:pPr lvl="0">
                        <a:buNone/>
                      </a:pPr>
                      <a:r>
                        <a:rPr lang="en-GB" sz="1050" b="0" i="0" u="none" strike="noStrike" noProof="0">
                          <a:effectLst/>
                        </a:rPr>
                        <a:t>Landlocked - </a:t>
                      </a:r>
                      <a:r>
                        <a:rPr lang="en-GB" sz="1050" b="0" i="0" u="none" strike="noStrike" noProof="0">
                          <a:effectLst/>
                          <a:latin typeface="Calibri"/>
                        </a:rPr>
                        <a:t>(of a country or region) almost or entirely surrounded by land.</a:t>
                      </a:r>
                      <a:endParaRPr lang="en-GB" sz="1050" b="0" i="0" u="none" strike="noStrike" noProof="0">
                        <a:effectLst/>
                      </a:endParaRPr>
                    </a:p>
                  </a:txBody>
                  <a:tcPr/>
                </a:tc>
                <a:extLst>
                  <a:ext uri="{0D108BD9-81ED-4DB2-BD59-A6C34878D82A}">
                    <a16:rowId xmlns:a16="http://schemas.microsoft.com/office/drawing/2014/main" val="1667904553"/>
                  </a:ext>
                </a:extLst>
              </a:tr>
              <a:tr h="234882">
                <a:tc>
                  <a:txBody>
                    <a:bodyPr/>
                    <a:lstStyle/>
                    <a:p>
                      <a:pPr lvl="0">
                        <a:buNone/>
                      </a:pPr>
                      <a:r>
                        <a:rPr lang="en-GB" sz="1050" b="0" i="0" u="none" strike="noStrike" noProof="0">
                          <a:effectLst/>
                          <a:latin typeface="Calibri"/>
                        </a:rPr>
                        <a:t>Colony - </a:t>
                      </a:r>
                      <a:br>
                        <a:rPr lang="en-US"/>
                      </a:br>
                      <a:r>
                        <a:rPr lang="en-GB" sz="1050" b="0" i="0" u="none" strike="noStrike" noProof="0">
                          <a:effectLst/>
                        </a:rPr>
                        <a:t>a group of people of one nationality or race living in a foreign place.</a:t>
                      </a:r>
                      <a:endParaRPr lang="en-GB" sz="1050" b="0" i="0" u="none" strike="noStrike" noProof="0">
                        <a:effectLst/>
                        <a:latin typeface="Calibri"/>
                      </a:endParaRPr>
                    </a:p>
                  </a:txBody>
                  <a:tcPr/>
                </a:tc>
                <a:extLst>
                  <a:ext uri="{0D108BD9-81ED-4DB2-BD59-A6C34878D82A}">
                    <a16:rowId xmlns:a16="http://schemas.microsoft.com/office/drawing/2014/main" val="1411098728"/>
                  </a:ext>
                </a:extLst>
              </a:tr>
              <a:tr h="234882">
                <a:tc>
                  <a:txBody>
                    <a:bodyPr/>
                    <a:lstStyle/>
                    <a:p>
                      <a:pPr lvl="0" algn="l" rtl="0" fontAlgn="base">
                        <a:lnSpc>
                          <a:spcPct val="100000"/>
                        </a:lnSpc>
                        <a:spcBef>
                          <a:spcPts val="0"/>
                        </a:spcBef>
                        <a:spcAft>
                          <a:spcPts val="0"/>
                        </a:spcAft>
                      </a:pPr>
                      <a:r>
                        <a:rPr lang="en-GB" sz="1050" b="0" i="0" u="none" strike="noStrike" noProof="0">
                          <a:effectLst/>
                        </a:rPr>
                        <a:t>Time-zone - </a:t>
                      </a:r>
                      <a:r>
                        <a:rPr lang="en-GB" sz="1050" b="0" i="0" u="none" strike="noStrike" noProof="0">
                          <a:effectLst/>
                          <a:latin typeface="Calibri"/>
                        </a:rPr>
                        <a:t>a range of longitudes where a common standard time is used.</a:t>
                      </a:r>
                      <a:endParaRPr lang="en-GB" sz="1050" b="0" i="0" u="none" strike="noStrike" noProof="0">
                        <a:effectLst/>
                      </a:endParaRPr>
                    </a:p>
                  </a:txBody>
                  <a:tcPr/>
                </a:tc>
                <a:extLst>
                  <a:ext uri="{0D108BD9-81ED-4DB2-BD59-A6C34878D82A}">
                    <a16:rowId xmlns:a16="http://schemas.microsoft.com/office/drawing/2014/main" val="2496460320"/>
                  </a:ext>
                </a:extLst>
              </a:tr>
              <a:tr h="714375">
                <a:tc>
                  <a:txBody>
                    <a:bodyPr/>
                    <a:lstStyle/>
                    <a:p>
                      <a:pPr lvl="0">
                        <a:buNone/>
                      </a:pPr>
                      <a:r>
                        <a:rPr lang="en-GB" sz="1050" b="0" i="0" u="none" strike="noStrike" noProof="0">
                          <a:effectLst/>
                          <a:latin typeface="Calibri"/>
                        </a:rPr>
                        <a:t>An equator is </a:t>
                      </a:r>
                      <a:r>
                        <a:rPr lang="en-GB" sz="1050" b="1" i="0" u="none" strike="noStrike" noProof="0">
                          <a:effectLst/>
                          <a:latin typeface="Calibri"/>
                        </a:rPr>
                        <a:t>an imaginary line around the middle of a planet</a:t>
                      </a:r>
                      <a:r>
                        <a:rPr lang="en-GB" sz="1050" b="0" i="0" u="none" strike="noStrike" noProof="0">
                          <a:effectLst/>
                          <a:latin typeface="Calibri"/>
                        </a:rPr>
                        <a:t>. It is halfway between the North Pole and the South Pole.</a:t>
                      </a:r>
                      <a:endParaRPr lang="en-US" sz="1050"/>
                    </a:p>
                  </a:txBody>
                  <a:tcPr/>
                </a:tc>
                <a:extLst>
                  <a:ext uri="{0D108BD9-81ED-4DB2-BD59-A6C34878D82A}">
                    <a16:rowId xmlns:a16="http://schemas.microsoft.com/office/drawing/2014/main" val="4185331775"/>
                  </a:ext>
                </a:extLst>
              </a:tr>
              <a:tr h="489479">
                <a:tc>
                  <a:txBody>
                    <a:bodyPr/>
                    <a:lstStyle/>
                    <a:p>
                      <a:pPr lvl="0" algn="l">
                        <a:lnSpc>
                          <a:spcPct val="100000"/>
                        </a:lnSpc>
                        <a:spcBef>
                          <a:spcPts val="0"/>
                        </a:spcBef>
                        <a:spcAft>
                          <a:spcPts val="0"/>
                        </a:spcAft>
                        <a:buNone/>
                      </a:pPr>
                      <a:r>
                        <a:rPr lang="en-GB" sz="1050" b="0" i="0" u="none" strike="noStrike" noProof="0">
                          <a:effectLst/>
                        </a:rPr>
                        <a:t>Indigenous -</a:t>
                      </a:r>
                      <a:r>
                        <a:rPr lang="en-GB" sz="1050" b="0" i="0" u="none" strike="noStrike" noProof="0">
                          <a:effectLst/>
                          <a:latin typeface="Calibri"/>
                        </a:rPr>
                        <a:t>originating or occurring naturally in a particular place; native</a:t>
                      </a:r>
                      <a:endParaRPr lang="en-GB" sz="1050"/>
                    </a:p>
                    <a:p>
                      <a:pPr lvl="0">
                        <a:buNone/>
                      </a:pPr>
                      <a:endParaRPr lang="en-GB" sz="1050" b="0" i="0" u="none" strike="noStrike" noProof="0">
                        <a:effectLst/>
                      </a:endParaRPr>
                    </a:p>
                  </a:txBody>
                  <a:tcPr/>
                </a:tc>
                <a:extLst>
                  <a:ext uri="{0D108BD9-81ED-4DB2-BD59-A6C34878D82A}">
                    <a16:rowId xmlns:a16="http://schemas.microsoft.com/office/drawing/2014/main" val="3887979516"/>
                  </a:ext>
                </a:extLst>
              </a:tr>
              <a:tr h="489479">
                <a:tc>
                  <a:txBody>
                    <a:bodyPr/>
                    <a:lstStyle/>
                    <a:p>
                      <a:pPr lvl="0">
                        <a:buNone/>
                      </a:pPr>
                      <a:r>
                        <a:rPr lang="en-GB" sz="1050" b="0" i="0" u="none" strike="noStrike" noProof="0">
                          <a:effectLst/>
                          <a:latin typeface="Calibri"/>
                        </a:rPr>
                        <a:t>Population - all the inhabitants of a particular place</a:t>
                      </a:r>
                      <a:endParaRPr lang="en-US"/>
                    </a:p>
                  </a:txBody>
                  <a:tcPr/>
                </a:tc>
                <a:extLst>
                  <a:ext uri="{0D108BD9-81ED-4DB2-BD59-A6C34878D82A}">
                    <a16:rowId xmlns:a16="http://schemas.microsoft.com/office/drawing/2014/main" val="2692377976"/>
                  </a:ext>
                </a:extLst>
              </a:tr>
              <a:tr h="489479">
                <a:tc>
                  <a:txBody>
                    <a:bodyPr/>
                    <a:lstStyle/>
                    <a:p>
                      <a:pPr lvl="0">
                        <a:buNone/>
                      </a:pPr>
                      <a:r>
                        <a:rPr lang="en-GB" sz="1050" b="0" i="0" u="none" strike="noStrike" noProof="0">
                          <a:effectLst/>
                          <a:latin typeface="Calibri"/>
                        </a:rPr>
                        <a:t>Mining - </a:t>
                      </a:r>
                      <a:r>
                        <a:rPr lang="en-GB" sz="1050" b="0" i="0" u="none" strike="noStrike" noProof="0">
                          <a:effectLst/>
                        </a:rPr>
                        <a:t>the process or industry of obtaining coal or other minerals from a mine</a:t>
                      </a:r>
                      <a:endParaRPr lang="en-GB" sz="1050" b="0" i="0" u="none" strike="noStrike" noProof="0">
                        <a:effectLst/>
                        <a:latin typeface="Calibri"/>
                      </a:endParaRPr>
                    </a:p>
                  </a:txBody>
                  <a:tcPr/>
                </a:tc>
                <a:extLst>
                  <a:ext uri="{0D108BD9-81ED-4DB2-BD59-A6C34878D82A}">
                    <a16:rowId xmlns:a16="http://schemas.microsoft.com/office/drawing/2014/main" val="1513618228"/>
                  </a:ext>
                </a:extLst>
              </a:tr>
              <a:tr h="489479">
                <a:tc>
                  <a:txBody>
                    <a:bodyPr/>
                    <a:lstStyle/>
                    <a:p>
                      <a:pPr lvl="0">
                        <a:buNone/>
                      </a:pPr>
                      <a:r>
                        <a:rPr lang="en-GB" sz="1050" b="0" i="0" u="none" strike="noStrike" noProof="0">
                          <a:effectLst/>
                          <a:latin typeface="Calibri"/>
                        </a:rPr>
                        <a:t>Trade - t</a:t>
                      </a:r>
                      <a:r>
                        <a:rPr lang="en-GB" sz="1050" b="0" i="0" u="none" strike="noStrike" noProof="0">
                          <a:effectLst/>
                        </a:rPr>
                        <a:t>he action of buying and selling goods and services.</a:t>
                      </a:r>
                      <a:endParaRPr lang="en-GB" sz="1050" b="0" i="0" u="none" strike="noStrike" noProof="0">
                        <a:effectLst/>
                        <a:latin typeface="Calibri"/>
                      </a:endParaRPr>
                    </a:p>
                  </a:txBody>
                  <a:tcPr/>
                </a:tc>
                <a:extLst>
                  <a:ext uri="{0D108BD9-81ED-4DB2-BD59-A6C34878D82A}">
                    <a16:rowId xmlns:a16="http://schemas.microsoft.com/office/drawing/2014/main" val="1335215852"/>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117667" y="162476"/>
            <a:ext cx="1390650" cy="1378964"/>
          </a:xfrm>
          <a:prstGeom prst="rect">
            <a:avLst/>
          </a:prstGeom>
        </p:spPr>
      </p:pic>
      <p:pic>
        <p:nvPicPr>
          <p:cNvPr id="15" name="Picture 11" descr="Chart, box and whisker chart&#10;&#10;Description automatically generated">
            <a:extLst>
              <a:ext uri="{FF2B5EF4-FFF2-40B4-BE49-F238E27FC236}">
                <a16:creationId xmlns:a16="http://schemas.microsoft.com/office/drawing/2014/main" id="{46261004-35B7-4B7A-8235-42F4A100520B}"/>
              </a:ext>
            </a:extLst>
          </p:cNvPr>
          <p:cNvPicPr>
            <a:picLocks noChangeAspect="1"/>
          </p:cNvPicPr>
          <p:nvPr/>
        </p:nvPicPr>
        <p:blipFill>
          <a:blip r:embed="rId4"/>
          <a:stretch>
            <a:fillRect/>
          </a:stretch>
        </p:blipFill>
        <p:spPr>
          <a:xfrm>
            <a:off x="8194674" y="113530"/>
            <a:ext cx="1684868" cy="1489557"/>
          </a:xfrm>
          <a:prstGeom prst="rect">
            <a:avLst/>
          </a:prstGeom>
        </p:spPr>
      </p:pic>
      <p:pic>
        <p:nvPicPr>
          <p:cNvPr id="5" name="Picture 13" descr="Diagram&#10;&#10;Description automatically generated">
            <a:extLst>
              <a:ext uri="{FF2B5EF4-FFF2-40B4-BE49-F238E27FC236}">
                <a16:creationId xmlns:a16="http://schemas.microsoft.com/office/drawing/2014/main" id="{92DDCB43-CD0C-4E33-803D-04EA3FEDAB70}"/>
              </a:ext>
            </a:extLst>
          </p:cNvPr>
          <p:cNvPicPr>
            <a:picLocks noChangeAspect="1"/>
          </p:cNvPicPr>
          <p:nvPr/>
        </p:nvPicPr>
        <p:blipFill>
          <a:blip r:embed="rId5"/>
          <a:stretch>
            <a:fillRect/>
          </a:stretch>
        </p:blipFill>
        <p:spPr>
          <a:xfrm>
            <a:off x="6099175" y="1596559"/>
            <a:ext cx="2781300" cy="1571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descr="Diagram&#10;&#10;Description automatically generated">
            <a:extLst>
              <a:ext uri="{FF2B5EF4-FFF2-40B4-BE49-F238E27FC236}">
                <a16:creationId xmlns:a16="http://schemas.microsoft.com/office/drawing/2014/main" id="{577C249E-4CD8-40BB-A2F7-EA3F2CC008FC}"/>
              </a:ext>
            </a:extLst>
          </p:cNvPr>
          <p:cNvPicPr>
            <a:picLocks noChangeAspect="1"/>
          </p:cNvPicPr>
          <p:nvPr/>
        </p:nvPicPr>
        <p:blipFill>
          <a:blip r:embed="rId6"/>
          <a:stretch>
            <a:fillRect/>
          </a:stretch>
        </p:blipFill>
        <p:spPr>
          <a:xfrm>
            <a:off x="3219450" y="1547065"/>
            <a:ext cx="2771775" cy="1944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1">
            <a:extLst>
              <a:ext uri="{FF2B5EF4-FFF2-40B4-BE49-F238E27FC236}">
                <a16:creationId xmlns:a16="http://schemas.microsoft.com/office/drawing/2014/main" id="{CA4DC6FA-891C-433A-9DAF-A54917167049}"/>
              </a:ext>
            </a:extLst>
          </p:cNvPr>
          <p:cNvPicPr>
            <a:picLocks noChangeAspect="1"/>
          </p:cNvPicPr>
          <p:nvPr/>
        </p:nvPicPr>
        <p:blipFill>
          <a:blip r:embed="rId7"/>
          <a:stretch>
            <a:fillRect/>
          </a:stretch>
        </p:blipFill>
        <p:spPr>
          <a:xfrm>
            <a:off x="9169400" y="1719332"/>
            <a:ext cx="2743200" cy="1810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3" descr="Map&#10;&#10;Description automatically generated">
            <a:extLst>
              <a:ext uri="{FF2B5EF4-FFF2-40B4-BE49-F238E27FC236}">
                <a16:creationId xmlns:a16="http://schemas.microsoft.com/office/drawing/2014/main" id="{2A61C10D-005F-4E17-88AC-09BEFF01088D}"/>
              </a:ext>
            </a:extLst>
          </p:cNvPr>
          <p:cNvPicPr>
            <a:picLocks noChangeAspect="1"/>
          </p:cNvPicPr>
          <p:nvPr/>
        </p:nvPicPr>
        <p:blipFill>
          <a:blip r:embed="rId8"/>
          <a:stretch>
            <a:fillRect/>
          </a:stretch>
        </p:blipFill>
        <p:spPr>
          <a:xfrm>
            <a:off x="5784051" y="3816350"/>
            <a:ext cx="1713981" cy="2633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6" descr="A picture containing chart&#10;&#10;Description automatically generated">
            <a:extLst>
              <a:ext uri="{FF2B5EF4-FFF2-40B4-BE49-F238E27FC236}">
                <a16:creationId xmlns:a16="http://schemas.microsoft.com/office/drawing/2014/main" id="{16E9DCFA-581C-4F52-88F2-3FBB83A0FFEE}"/>
              </a:ext>
            </a:extLst>
          </p:cNvPr>
          <p:cNvPicPr>
            <a:picLocks noChangeAspect="1"/>
          </p:cNvPicPr>
          <p:nvPr/>
        </p:nvPicPr>
        <p:blipFill>
          <a:blip r:embed="rId9"/>
          <a:stretch>
            <a:fillRect/>
          </a:stretch>
        </p:blipFill>
        <p:spPr>
          <a:xfrm>
            <a:off x="3223684" y="3815291"/>
            <a:ext cx="2209800" cy="1238250"/>
          </a:xfrm>
          <a:prstGeom prst="rect">
            <a:avLst/>
          </a:prstGeom>
        </p:spPr>
      </p:pic>
      <p:pic>
        <p:nvPicPr>
          <p:cNvPr id="17" name="Picture 17" descr="Chart, pie chart&#10;&#10;Description automatically generated">
            <a:extLst>
              <a:ext uri="{FF2B5EF4-FFF2-40B4-BE49-F238E27FC236}">
                <a16:creationId xmlns:a16="http://schemas.microsoft.com/office/drawing/2014/main" id="{9B799606-E454-42BE-AAC1-688EEBC5DCC2}"/>
              </a:ext>
            </a:extLst>
          </p:cNvPr>
          <p:cNvPicPr>
            <a:picLocks noChangeAspect="1"/>
          </p:cNvPicPr>
          <p:nvPr/>
        </p:nvPicPr>
        <p:blipFill>
          <a:blip r:embed="rId10"/>
          <a:stretch>
            <a:fillRect/>
          </a:stretch>
        </p:blipFill>
        <p:spPr>
          <a:xfrm>
            <a:off x="7814734" y="3984710"/>
            <a:ext cx="3917950" cy="2296414"/>
          </a:xfrm>
          <a:prstGeom prst="rect">
            <a:avLst/>
          </a:prstGeom>
        </p:spPr>
      </p:pic>
      <p:pic>
        <p:nvPicPr>
          <p:cNvPr id="19" name="Picture 19" descr="Graphical user interface, application&#10;&#10;Description automatically generated">
            <a:extLst>
              <a:ext uri="{FF2B5EF4-FFF2-40B4-BE49-F238E27FC236}">
                <a16:creationId xmlns:a16="http://schemas.microsoft.com/office/drawing/2014/main" id="{C94D48DD-A405-4278-91D5-36DE498C443A}"/>
              </a:ext>
            </a:extLst>
          </p:cNvPr>
          <p:cNvPicPr>
            <a:picLocks noChangeAspect="1"/>
          </p:cNvPicPr>
          <p:nvPr/>
        </p:nvPicPr>
        <p:blipFill>
          <a:blip r:embed="rId11"/>
          <a:stretch>
            <a:fillRect/>
          </a:stretch>
        </p:blipFill>
        <p:spPr>
          <a:xfrm>
            <a:off x="3417358" y="5056717"/>
            <a:ext cx="1907116" cy="1676400"/>
          </a:xfrm>
          <a:prstGeom prst="rect">
            <a:avLst/>
          </a:prstGeom>
        </p:spPr>
      </p:pic>
    </p:spTree>
    <p:extLst>
      <p:ext uri="{BB962C8B-B14F-4D97-AF65-F5344CB8AC3E}">
        <p14:creationId xmlns:p14="http://schemas.microsoft.com/office/powerpoint/2010/main" val="224452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90010" y="5371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Rainforests</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998169648"/>
              </p:ext>
            </p:extLst>
          </p:nvPr>
        </p:nvGraphicFramePr>
        <p:xfrm>
          <a:off x="112557" y="1019176"/>
          <a:ext cx="2901433" cy="5798817"/>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8940">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747351">
                <a:tc>
                  <a:txBody>
                    <a:bodyPr/>
                    <a:lstStyle/>
                    <a:p>
                      <a:pPr lvl="0">
                        <a:buNone/>
                      </a:pPr>
                      <a:r>
                        <a:rPr lang="en-GB" sz="1100" b="0" i="0" u="none" strike="noStrike" noProof="0">
                          <a:latin typeface="Calibri"/>
                        </a:rPr>
                        <a:t>Continent - any of the world's main continuous expanses of land (Europe, Asia, Africa, North and South America, Australia, Antarctica).</a:t>
                      </a:r>
                      <a:endParaRPr lang="en-US" sz="1100"/>
                    </a:p>
                  </a:txBody>
                  <a:tcPr/>
                </a:tc>
                <a:extLst>
                  <a:ext uri="{0D108BD9-81ED-4DB2-BD59-A6C34878D82A}">
                    <a16:rowId xmlns:a16="http://schemas.microsoft.com/office/drawing/2014/main" val="2285299064"/>
                  </a:ext>
                </a:extLst>
              </a:tr>
              <a:tr h="587205">
                <a:tc>
                  <a:txBody>
                    <a:bodyPr/>
                    <a:lstStyle/>
                    <a:p>
                      <a:pPr lvl="0" algn="l">
                        <a:lnSpc>
                          <a:spcPct val="100000"/>
                        </a:lnSpc>
                        <a:spcBef>
                          <a:spcPts val="0"/>
                        </a:spcBef>
                        <a:spcAft>
                          <a:spcPts val="0"/>
                        </a:spcAft>
                        <a:buNone/>
                      </a:pPr>
                      <a:r>
                        <a:rPr lang="en-GB" sz="1100" b="1" i="0" u="none" strike="noStrike" noProof="0">
                          <a:latin typeface="Calibri"/>
                        </a:rPr>
                        <a:t>Precipitation - </a:t>
                      </a:r>
                      <a:r>
                        <a:rPr lang="en-GB" sz="1100" b="0" i="0" u="none" strike="noStrike" noProof="0">
                          <a:latin typeface="Calibri"/>
                        </a:rPr>
                        <a:t>ain, snow, sleet, or hail that falls to or condenses on the ground.</a:t>
                      </a:r>
                      <a:endParaRPr lang="en-US" sz="1100"/>
                    </a:p>
                  </a:txBody>
                  <a:tcPr/>
                </a:tc>
                <a:extLst>
                  <a:ext uri="{0D108BD9-81ED-4DB2-BD59-A6C34878D82A}">
                    <a16:rowId xmlns:a16="http://schemas.microsoft.com/office/drawing/2014/main" val="1321878987"/>
                  </a:ext>
                </a:extLst>
              </a:tr>
              <a:tr h="245558">
                <a:tc>
                  <a:txBody>
                    <a:bodyPr/>
                    <a:lstStyle/>
                    <a:p>
                      <a:pPr lvl="0">
                        <a:buNone/>
                      </a:pPr>
                      <a:r>
                        <a:rPr lang="en-GB" sz="1050" b="0" i="0" u="none" strike="noStrike" noProof="0">
                          <a:effectLst/>
                          <a:latin typeface="Calibri"/>
                        </a:rPr>
                        <a:t>Deforestation - </a:t>
                      </a:r>
                      <a:r>
                        <a:rPr lang="en-GB" sz="1050" b="0" i="0" u="none" strike="noStrike" noProof="0">
                          <a:effectLst/>
                        </a:rPr>
                        <a:t>The cutting down and clearing of forests.</a:t>
                      </a:r>
                      <a:endParaRPr lang="en-US" sz="1050"/>
                    </a:p>
                  </a:txBody>
                  <a:tcPr/>
                </a:tc>
                <a:extLst>
                  <a:ext uri="{0D108BD9-81ED-4DB2-BD59-A6C34878D82A}">
                    <a16:rowId xmlns:a16="http://schemas.microsoft.com/office/drawing/2014/main" val="1667904553"/>
                  </a:ext>
                </a:extLst>
              </a:tr>
              <a:tr h="234882">
                <a:tc>
                  <a:txBody>
                    <a:bodyPr/>
                    <a:lstStyle/>
                    <a:p>
                      <a:pPr lvl="0">
                        <a:buNone/>
                      </a:pPr>
                      <a:r>
                        <a:rPr lang="en-GB" sz="1050" b="0" i="0" u="none" strike="noStrike" noProof="0">
                          <a:effectLst/>
                        </a:rPr>
                        <a:t>Logging - </a:t>
                      </a:r>
                      <a:r>
                        <a:rPr lang="en-GB" sz="1050" b="0" i="0" u="none" strike="noStrike" noProof="0">
                          <a:effectLst/>
                          <a:latin typeface="Calibri"/>
                        </a:rPr>
                        <a:t>the activity or business of felling trees and cutting and preparing the timber</a:t>
                      </a:r>
                      <a:endParaRPr lang="en-GB" sz="1050" b="0" i="0" u="none" strike="noStrike" noProof="0">
                        <a:effectLst/>
                      </a:endParaRPr>
                    </a:p>
                  </a:txBody>
                  <a:tcPr/>
                </a:tc>
                <a:extLst>
                  <a:ext uri="{0D108BD9-81ED-4DB2-BD59-A6C34878D82A}">
                    <a16:rowId xmlns:a16="http://schemas.microsoft.com/office/drawing/2014/main" val="1411098728"/>
                  </a:ext>
                </a:extLst>
              </a:tr>
              <a:tr h="234882">
                <a:tc>
                  <a:txBody>
                    <a:bodyPr/>
                    <a:lstStyle/>
                    <a:p>
                      <a:pPr lvl="0" algn="l" rtl="0" fontAlgn="base">
                        <a:lnSpc>
                          <a:spcPct val="100000"/>
                        </a:lnSpc>
                        <a:spcBef>
                          <a:spcPts val="0"/>
                        </a:spcBef>
                        <a:spcAft>
                          <a:spcPts val="0"/>
                        </a:spcAft>
                      </a:pPr>
                      <a:r>
                        <a:rPr lang="en-GB" sz="1050" b="0" i="0" u="none" strike="noStrike" noProof="0">
                          <a:effectLst/>
                          <a:latin typeface="Calibri"/>
                        </a:rPr>
                        <a:t>Ecosystem - </a:t>
                      </a:r>
                      <a:r>
                        <a:rPr lang="en-GB" sz="1050" b="0" i="0" u="none" strike="noStrike" noProof="0">
                          <a:effectLst/>
                        </a:rPr>
                        <a:t>a biological community of interacting organisms and their physical environment</a:t>
                      </a:r>
                      <a:endParaRPr lang="en-GB" sz="1050" b="0" i="0" u="none" strike="noStrike" noProof="0">
                        <a:effectLst/>
                        <a:latin typeface="Calibri"/>
                      </a:endParaRPr>
                    </a:p>
                  </a:txBody>
                  <a:tcPr/>
                </a:tc>
                <a:extLst>
                  <a:ext uri="{0D108BD9-81ED-4DB2-BD59-A6C34878D82A}">
                    <a16:rowId xmlns:a16="http://schemas.microsoft.com/office/drawing/2014/main" val="2496460320"/>
                  </a:ext>
                </a:extLst>
              </a:tr>
              <a:tr h="714375">
                <a:tc>
                  <a:txBody>
                    <a:bodyPr/>
                    <a:lstStyle/>
                    <a:p>
                      <a:pPr lvl="0">
                        <a:buNone/>
                      </a:pPr>
                      <a:r>
                        <a:rPr lang="en-GB" sz="1050" b="0" i="0" u="none" strike="noStrike" noProof="0">
                          <a:effectLst/>
                          <a:latin typeface="Calibri"/>
                        </a:rPr>
                        <a:t>An equator is </a:t>
                      </a:r>
                      <a:r>
                        <a:rPr lang="en-GB" sz="1050" b="1" i="0" u="none" strike="noStrike" noProof="0">
                          <a:effectLst/>
                          <a:latin typeface="Calibri"/>
                        </a:rPr>
                        <a:t>an imaginary line around the middle of a planet</a:t>
                      </a:r>
                      <a:r>
                        <a:rPr lang="en-GB" sz="1050" b="0" i="0" u="none" strike="noStrike" noProof="0">
                          <a:effectLst/>
                          <a:latin typeface="Calibri"/>
                        </a:rPr>
                        <a:t>. It is halfway between the North Pole and the South Pole.</a:t>
                      </a:r>
                      <a:endParaRPr lang="en-US" sz="1050"/>
                    </a:p>
                  </a:txBody>
                  <a:tcPr/>
                </a:tc>
                <a:extLst>
                  <a:ext uri="{0D108BD9-81ED-4DB2-BD59-A6C34878D82A}">
                    <a16:rowId xmlns:a16="http://schemas.microsoft.com/office/drawing/2014/main" val="4185331775"/>
                  </a:ext>
                </a:extLst>
              </a:tr>
              <a:tr h="357187">
                <a:tc>
                  <a:txBody>
                    <a:bodyPr/>
                    <a:lstStyle/>
                    <a:p>
                      <a:pPr lvl="0">
                        <a:buNone/>
                      </a:pPr>
                      <a:r>
                        <a:rPr lang="en-GB" sz="1050" b="0" i="0" u="none" strike="noStrike" noProof="0">
                          <a:effectLst/>
                          <a:latin typeface="Calibri"/>
                        </a:rPr>
                        <a:t>Fertile  - able to produce young, support new life.</a:t>
                      </a:r>
                      <a:endParaRPr lang="en-US" sz="1050"/>
                    </a:p>
                  </a:txBody>
                  <a:tcPr/>
                </a:tc>
                <a:extLst>
                  <a:ext uri="{0D108BD9-81ED-4DB2-BD59-A6C34878D82A}">
                    <a16:rowId xmlns:a16="http://schemas.microsoft.com/office/drawing/2014/main" val="3264892393"/>
                  </a:ext>
                </a:extLst>
              </a:tr>
              <a:tr h="489479">
                <a:tc>
                  <a:txBody>
                    <a:bodyPr/>
                    <a:lstStyle/>
                    <a:p>
                      <a:pPr lvl="0">
                        <a:buNone/>
                      </a:pPr>
                      <a:r>
                        <a:rPr lang="en-GB" sz="1050" b="0" i="0" u="none" strike="noStrike" noProof="0">
                          <a:effectLst/>
                          <a:latin typeface="Calibri"/>
                        </a:rPr>
                        <a:t>Biodiversity- </a:t>
                      </a:r>
                      <a:r>
                        <a:rPr lang="en-GB" sz="1050" b="0" i="0" u="none" strike="noStrike" noProof="0">
                          <a:effectLst/>
                        </a:rPr>
                        <a:t>the variety of plant and animal life in the world or in a particular habitat, a high level of which is usually considered to be important and desirable</a:t>
                      </a:r>
                      <a:endParaRPr lang="en-GB" sz="1050" b="0" i="0" u="none" strike="noStrike" noProof="0">
                        <a:effectLst/>
                        <a:latin typeface="Calibri"/>
                      </a:endParaRPr>
                    </a:p>
                  </a:txBody>
                  <a:tcPr/>
                </a:tc>
                <a:extLst>
                  <a:ext uri="{0D108BD9-81ED-4DB2-BD59-A6C34878D82A}">
                    <a16:rowId xmlns:a16="http://schemas.microsoft.com/office/drawing/2014/main" val="2248884919"/>
                  </a:ext>
                </a:extLst>
              </a:tr>
              <a:tr h="489479">
                <a:tc>
                  <a:txBody>
                    <a:bodyPr/>
                    <a:lstStyle/>
                    <a:p>
                      <a:pPr lvl="0" algn="l">
                        <a:lnSpc>
                          <a:spcPct val="100000"/>
                        </a:lnSpc>
                        <a:spcBef>
                          <a:spcPts val="0"/>
                        </a:spcBef>
                        <a:spcAft>
                          <a:spcPts val="0"/>
                        </a:spcAft>
                        <a:buNone/>
                      </a:pPr>
                      <a:r>
                        <a:rPr lang="en-GB" sz="1050" b="0" i="0" u="none" strike="noStrike" noProof="0">
                          <a:effectLst/>
                        </a:rPr>
                        <a:t>Indigenous -</a:t>
                      </a:r>
                      <a:r>
                        <a:rPr lang="en-GB" sz="1050" b="0" i="0" u="none" strike="noStrike" noProof="0">
                          <a:effectLst/>
                          <a:latin typeface="Calibri"/>
                        </a:rPr>
                        <a:t>originating or occurring naturally in a particular place; native</a:t>
                      </a:r>
                      <a:endParaRPr lang="en-GB" sz="1050"/>
                    </a:p>
                    <a:p>
                      <a:pPr lvl="0">
                        <a:buNone/>
                      </a:pPr>
                      <a:endParaRPr lang="en-GB" sz="1050" b="0" i="0" u="none" strike="noStrike" noProof="0">
                        <a:effectLst/>
                      </a:endParaRPr>
                    </a:p>
                  </a:txBody>
                  <a:tcPr/>
                </a:tc>
                <a:extLst>
                  <a:ext uri="{0D108BD9-81ED-4DB2-BD59-A6C34878D82A}">
                    <a16:rowId xmlns:a16="http://schemas.microsoft.com/office/drawing/2014/main" val="3887979516"/>
                  </a:ext>
                </a:extLst>
              </a:tr>
              <a:tr h="489479">
                <a:tc>
                  <a:txBody>
                    <a:bodyPr/>
                    <a:lstStyle/>
                    <a:p>
                      <a:pPr lvl="0">
                        <a:buNone/>
                      </a:pPr>
                      <a:r>
                        <a:rPr lang="en-GB" sz="1050" b="0" i="0" u="none" strike="noStrike" noProof="0">
                          <a:effectLst/>
                        </a:rPr>
                        <a:t>Tropical - </a:t>
                      </a:r>
                      <a:r>
                        <a:rPr lang="en-GB" sz="1050" b="0" i="0" u="none" strike="noStrike" noProof="0">
                          <a:effectLst/>
                          <a:latin typeface="Calibri"/>
                        </a:rPr>
                        <a:t>of, typical of, or peculiar to the tropics</a:t>
                      </a:r>
                      <a:endParaRPr lang="en-GB" sz="1050" b="0" i="0" u="none" strike="noStrike" noProof="0">
                        <a:effectLst/>
                      </a:endParaRPr>
                    </a:p>
                  </a:txBody>
                  <a:tcPr/>
                </a:tc>
                <a:extLst>
                  <a:ext uri="{0D108BD9-81ED-4DB2-BD59-A6C34878D82A}">
                    <a16:rowId xmlns:a16="http://schemas.microsoft.com/office/drawing/2014/main" val="2692377976"/>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2032000" y="162476"/>
            <a:ext cx="797984" cy="775714"/>
          </a:xfrm>
          <a:prstGeom prst="rect">
            <a:avLst/>
          </a:prstGeom>
        </p:spPr>
      </p:pic>
      <p:pic>
        <p:nvPicPr>
          <p:cNvPr id="15" name="Picture 11" descr="Chart, box and whisker chart&#10;&#10;Description automatically generated">
            <a:extLst>
              <a:ext uri="{FF2B5EF4-FFF2-40B4-BE49-F238E27FC236}">
                <a16:creationId xmlns:a16="http://schemas.microsoft.com/office/drawing/2014/main" id="{46261004-35B7-4B7A-8235-42F4A100520B}"/>
              </a:ext>
            </a:extLst>
          </p:cNvPr>
          <p:cNvPicPr>
            <a:picLocks noChangeAspect="1"/>
          </p:cNvPicPr>
          <p:nvPr/>
        </p:nvPicPr>
        <p:blipFill>
          <a:blip r:embed="rId4"/>
          <a:stretch>
            <a:fillRect/>
          </a:stretch>
        </p:blipFill>
        <p:spPr>
          <a:xfrm>
            <a:off x="8194674" y="113530"/>
            <a:ext cx="1684868" cy="1489557"/>
          </a:xfrm>
          <a:prstGeom prst="rect">
            <a:avLst/>
          </a:prstGeom>
        </p:spPr>
      </p:pic>
      <p:pic>
        <p:nvPicPr>
          <p:cNvPr id="2" name="Picture 2" descr="Table&#10;&#10;Description automatically generated">
            <a:extLst>
              <a:ext uri="{FF2B5EF4-FFF2-40B4-BE49-F238E27FC236}">
                <a16:creationId xmlns:a16="http://schemas.microsoft.com/office/drawing/2014/main" id="{29F315E7-EFD4-45EE-B7B4-DCF8C25B609D}"/>
              </a:ext>
            </a:extLst>
          </p:cNvPr>
          <p:cNvPicPr>
            <a:picLocks noChangeAspect="1"/>
          </p:cNvPicPr>
          <p:nvPr/>
        </p:nvPicPr>
        <p:blipFill>
          <a:blip r:embed="rId5"/>
          <a:stretch>
            <a:fillRect/>
          </a:stretch>
        </p:blipFill>
        <p:spPr>
          <a:xfrm>
            <a:off x="7550150" y="3553572"/>
            <a:ext cx="4277783" cy="3074022"/>
          </a:xfrm>
          <a:prstGeom prst="rect">
            <a:avLst/>
          </a:prstGeom>
        </p:spPr>
      </p:pic>
      <p:pic>
        <p:nvPicPr>
          <p:cNvPr id="3" name="Picture 8" descr="Map&#10;&#10;Description automatically generated">
            <a:extLst>
              <a:ext uri="{FF2B5EF4-FFF2-40B4-BE49-F238E27FC236}">
                <a16:creationId xmlns:a16="http://schemas.microsoft.com/office/drawing/2014/main" id="{822FBC30-6B2E-4450-9F65-8A9236A51E97}"/>
              </a:ext>
            </a:extLst>
          </p:cNvPr>
          <p:cNvPicPr>
            <a:picLocks noChangeAspect="1"/>
          </p:cNvPicPr>
          <p:nvPr/>
        </p:nvPicPr>
        <p:blipFill>
          <a:blip r:embed="rId6"/>
          <a:stretch>
            <a:fillRect/>
          </a:stretch>
        </p:blipFill>
        <p:spPr>
          <a:xfrm>
            <a:off x="6364817" y="1828369"/>
            <a:ext cx="5611283" cy="1560845"/>
          </a:xfrm>
          <a:prstGeom prst="rect">
            <a:avLst/>
          </a:prstGeom>
        </p:spPr>
      </p:pic>
      <p:pic>
        <p:nvPicPr>
          <p:cNvPr id="10" name="Picture 10" descr="Diagram&#10;&#10;Description automatically generated">
            <a:extLst>
              <a:ext uri="{FF2B5EF4-FFF2-40B4-BE49-F238E27FC236}">
                <a16:creationId xmlns:a16="http://schemas.microsoft.com/office/drawing/2014/main" id="{8855561B-306D-4BD9-AA55-F3419CEC10FE}"/>
              </a:ext>
            </a:extLst>
          </p:cNvPr>
          <p:cNvPicPr>
            <a:picLocks noChangeAspect="1"/>
          </p:cNvPicPr>
          <p:nvPr/>
        </p:nvPicPr>
        <p:blipFill>
          <a:blip r:embed="rId7"/>
          <a:stretch>
            <a:fillRect/>
          </a:stretch>
        </p:blipFill>
        <p:spPr>
          <a:xfrm>
            <a:off x="3242734" y="3905543"/>
            <a:ext cx="4097866" cy="2719331"/>
          </a:xfrm>
          <a:prstGeom prst="rect">
            <a:avLst/>
          </a:prstGeom>
        </p:spPr>
      </p:pic>
      <p:pic>
        <p:nvPicPr>
          <p:cNvPr id="11" name="Picture 13" descr="Diagram&#10;&#10;Description automatically generated">
            <a:extLst>
              <a:ext uri="{FF2B5EF4-FFF2-40B4-BE49-F238E27FC236}">
                <a16:creationId xmlns:a16="http://schemas.microsoft.com/office/drawing/2014/main" id="{AF2344EE-8DE8-4C6F-A9E2-E7393D0D7B73}"/>
              </a:ext>
            </a:extLst>
          </p:cNvPr>
          <p:cNvPicPr>
            <a:picLocks noChangeAspect="1"/>
          </p:cNvPicPr>
          <p:nvPr/>
        </p:nvPicPr>
        <p:blipFill>
          <a:blip r:embed="rId8"/>
          <a:stretch>
            <a:fillRect/>
          </a:stretch>
        </p:blipFill>
        <p:spPr>
          <a:xfrm>
            <a:off x="3200400" y="1550618"/>
            <a:ext cx="3039533" cy="2021094"/>
          </a:xfrm>
          <a:prstGeom prst="rect">
            <a:avLst/>
          </a:prstGeom>
        </p:spPr>
      </p:pic>
      <p:sp>
        <p:nvSpPr>
          <p:cNvPr id="14" name="TextBox 13">
            <a:extLst>
              <a:ext uri="{FF2B5EF4-FFF2-40B4-BE49-F238E27FC236}">
                <a16:creationId xmlns:a16="http://schemas.microsoft.com/office/drawing/2014/main" id="{0817CC0D-D77A-4826-8F6F-5D2F08B033C7}"/>
              </a:ext>
            </a:extLst>
          </p:cNvPr>
          <p:cNvSpPr txBox="1"/>
          <p:nvPr/>
        </p:nvSpPr>
        <p:spPr>
          <a:xfrm>
            <a:off x="10291233" y="311150"/>
            <a:ext cx="189653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02124"/>
                </a:solidFill>
                <a:latin typeface="arial"/>
                <a:cs typeface="arial"/>
              </a:rPr>
              <a:t>A biome is </a:t>
            </a:r>
            <a:r>
              <a:rPr lang="en-US" sz="1000" b="1">
                <a:solidFill>
                  <a:srgbClr val="202124"/>
                </a:solidFill>
                <a:latin typeface="arial"/>
                <a:cs typeface="arial"/>
              </a:rPr>
              <a:t>a large community of vegetation and wildlife adapted to a specific climate</a:t>
            </a:r>
            <a:r>
              <a:rPr lang="en-US" sz="1000">
                <a:solidFill>
                  <a:srgbClr val="202124"/>
                </a:solidFill>
                <a:latin typeface="arial"/>
                <a:cs typeface="arial"/>
              </a:rPr>
              <a:t>. The five major types of biomes are aquatic, grassland, forest, desert, and tundra.</a:t>
            </a:r>
            <a:endParaRPr lang="en-US" sz="1000"/>
          </a:p>
        </p:txBody>
      </p:sp>
    </p:spTree>
    <p:extLst>
      <p:ext uri="{BB962C8B-B14F-4D97-AF65-F5344CB8AC3E}">
        <p14:creationId xmlns:p14="http://schemas.microsoft.com/office/powerpoint/2010/main" val="2823606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90010" y="5371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Global Trade</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853817325"/>
              </p:ext>
            </p:extLst>
          </p:nvPr>
        </p:nvGraphicFramePr>
        <p:xfrm>
          <a:off x="112557" y="1019176"/>
          <a:ext cx="2901433" cy="5774202"/>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8940">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449791">
                <a:tc>
                  <a:txBody>
                    <a:bodyPr/>
                    <a:lstStyle/>
                    <a:p>
                      <a:pPr lvl="0">
                        <a:buNone/>
                      </a:pPr>
                      <a:r>
                        <a:rPr lang="en-GB" sz="1400" b="0" i="0" u="none" strike="noStrike" noProof="0"/>
                        <a:t>Import -Bring (goods or services) into a country from abroad for sale</a:t>
                      </a:r>
                      <a:endParaRPr lang="en-US" sz="1400"/>
                    </a:p>
                  </a:txBody>
                  <a:tcPr/>
                </a:tc>
                <a:extLst>
                  <a:ext uri="{0D108BD9-81ED-4DB2-BD59-A6C34878D82A}">
                    <a16:rowId xmlns:a16="http://schemas.microsoft.com/office/drawing/2014/main" val="2285299064"/>
                  </a:ext>
                </a:extLst>
              </a:tr>
              <a:tr h="587205">
                <a:tc>
                  <a:txBody>
                    <a:bodyPr/>
                    <a:lstStyle/>
                    <a:p>
                      <a:pPr lvl="0" algn="l">
                        <a:lnSpc>
                          <a:spcPct val="100000"/>
                        </a:lnSpc>
                        <a:spcBef>
                          <a:spcPts val="0"/>
                        </a:spcBef>
                        <a:spcAft>
                          <a:spcPts val="0"/>
                        </a:spcAft>
                        <a:buNone/>
                      </a:pPr>
                      <a:r>
                        <a:rPr lang="en-GB" sz="1400" b="0" i="0" u="none" strike="noStrike" noProof="0">
                          <a:latin typeface="Calibri"/>
                        </a:rPr>
                        <a:t>Export -Send (goods or services) to another country for sale.</a:t>
                      </a:r>
                      <a:endParaRPr lang="en-US" sz="1400"/>
                    </a:p>
                  </a:txBody>
                  <a:tcPr/>
                </a:tc>
                <a:extLst>
                  <a:ext uri="{0D108BD9-81ED-4DB2-BD59-A6C34878D82A}">
                    <a16:rowId xmlns:a16="http://schemas.microsoft.com/office/drawing/2014/main" val="1321878987"/>
                  </a:ext>
                </a:extLst>
              </a:tr>
              <a:tr h="245558">
                <a:tc>
                  <a:txBody>
                    <a:bodyPr/>
                    <a:lstStyle/>
                    <a:p>
                      <a:pPr lvl="0">
                        <a:buNone/>
                      </a:pPr>
                      <a:r>
                        <a:rPr lang="en-GB" sz="1200" b="0" i="0" u="none" strike="noStrike" noProof="0">
                          <a:effectLst/>
                        </a:rPr>
                        <a:t>Industry- Economic activity concerned with the processing of raw materials and manufacture of goods in factories.</a:t>
                      </a:r>
                      <a:endParaRPr lang="en-US" sz="1200"/>
                    </a:p>
                  </a:txBody>
                  <a:tcPr/>
                </a:tc>
                <a:extLst>
                  <a:ext uri="{0D108BD9-81ED-4DB2-BD59-A6C34878D82A}">
                    <a16:rowId xmlns:a16="http://schemas.microsoft.com/office/drawing/2014/main" val="1667904553"/>
                  </a:ext>
                </a:extLst>
              </a:tr>
              <a:tr h="234882">
                <a:tc>
                  <a:txBody>
                    <a:bodyPr/>
                    <a:lstStyle/>
                    <a:p>
                      <a:pPr lvl="0">
                        <a:buNone/>
                      </a:pPr>
                      <a:r>
                        <a:rPr lang="en-GB" sz="1200" b="0" i="0" u="none" strike="noStrike" noProof="0">
                          <a:effectLst/>
                          <a:latin typeface="Calibri"/>
                        </a:rPr>
                        <a:t>Fairtrade Trade -between companies in developed countries and producers in developing countries in which fair prices are paid to the producers.</a:t>
                      </a:r>
                      <a:endParaRPr lang="en-US" sz="1200"/>
                    </a:p>
                  </a:txBody>
                  <a:tcPr/>
                </a:tc>
                <a:extLst>
                  <a:ext uri="{0D108BD9-81ED-4DB2-BD59-A6C34878D82A}">
                    <a16:rowId xmlns:a16="http://schemas.microsoft.com/office/drawing/2014/main" val="1411098728"/>
                  </a:ext>
                </a:extLst>
              </a:tr>
              <a:tr h="234882">
                <a:tc>
                  <a:txBody>
                    <a:bodyPr/>
                    <a:lstStyle/>
                    <a:p>
                      <a:pPr lvl="0" algn="l">
                        <a:lnSpc>
                          <a:spcPct val="100000"/>
                        </a:lnSpc>
                        <a:spcBef>
                          <a:spcPts val="0"/>
                        </a:spcBef>
                        <a:spcAft>
                          <a:spcPts val="0"/>
                        </a:spcAft>
                        <a:buNone/>
                      </a:pPr>
                      <a:r>
                        <a:rPr lang="en-GB" sz="1200" b="0" i="0" u="none" strike="noStrike" noProof="0">
                          <a:effectLst/>
                        </a:rPr>
                        <a:t>Barter -When there is no money involved in the trade, the trade is called barter.</a:t>
                      </a:r>
                      <a:endParaRPr lang="en-US" sz="1200"/>
                    </a:p>
                  </a:txBody>
                  <a:tcPr/>
                </a:tc>
                <a:extLst>
                  <a:ext uri="{0D108BD9-81ED-4DB2-BD59-A6C34878D82A}">
                    <a16:rowId xmlns:a16="http://schemas.microsoft.com/office/drawing/2014/main" val="2496460320"/>
                  </a:ext>
                </a:extLst>
              </a:tr>
              <a:tr h="449791">
                <a:tc>
                  <a:txBody>
                    <a:bodyPr/>
                    <a:lstStyle/>
                    <a:p>
                      <a:pPr lvl="0">
                        <a:buNone/>
                      </a:pPr>
                      <a:r>
                        <a:rPr lang="en-GB" sz="1200" b="0" i="0" u="none" strike="noStrike" noProof="0">
                          <a:effectLst/>
                        </a:rPr>
                        <a:t>Purchase- To purchase something is to buy it in exchange for money.</a:t>
                      </a:r>
                      <a:endParaRPr lang="en-US" sz="1200"/>
                    </a:p>
                  </a:txBody>
                  <a:tcPr/>
                </a:tc>
                <a:extLst>
                  <a:ext uri="{0D108BD9-81ED-4DB2-BD59-A6C34878D82A}">
                    <a16:rowId xmlns:a16="http://schemas.microsoft.com/office/drawing/2014/main" val="4185331775"/>
                  </a:ext>
                </a:extLst>
              </a:tr>
              <a:tr h="304270">
                <a:tc>
                  <a:txBody>
                    <a:bodyPr/>
                    <a:lstStyle/>
                    <a:p>
                      <a:pPr lvl="0" algn="l">
                        <a:lnSpc>
                          <a:spcPct val="100000"/>
                        </a:lnSpc>
                        <a:spcBef>
                          <a:spcPts val="0"/>
                        </a:spcBef>
                        <a:spcAft>
                          <a:spcPts val="0"/>
                        </a:spcAft>
                        <a:buNone/>
                      </a:pPr>
                      <a:r>
                        <a:rPr lang="en-GB" sz="1200" b="0" i="0" u="none" strike="noStrike" noProof="0">
                          <a:effectLst/>
                        </a:rPr>
                        <a:t>Global -Relating to the whole world; worldwide.</a:t>
                      </a:r>
                      <a:endParaRPr lang="en-US" sz="1200"/>
                    </a:p>
                  </a:txBody>
                  <a:tcPr/>
                </a:tc>
                <a:extLst>
                  <a:ext uri="{0D108BD9-81ED-4DB2-BD59-A6C34878D82A}">
                    <a16:rowId xmlns:a16="http://schemas.microsoft.com/office/drawing/2014/main" val="3887979516"/>
                  </a:ext>
                </a:extLst>
              </a:tr>
              <a:tr h="489479">
                <a:tc>
                  <a:txBody>
                    <a:bodyPr/>
                    <a:lstStyle/>
                    <a:p>
                      <a:pPr lvl="0">
                        <a:buNone/>
                      </a:pPr>
                      <a:r>
                        <a:rPr lang="en-GB" sz="1200" b="0" i="0" u="none" strike="noStrike" noProof="0">
                          <a:effectLst/>
                          <a:latin typeface="Calibri"/>
                        </a:rPr>
                        <a:t>Food Miles – How far a food has travelled from its original source.</a:t>
                      </a:r>
                    </a:p>
                  </a:txBody>
                  <a:tcPr/>
                </a:tc>
                <a:extLst>
                  <a:ext uri="{0D108BD9-81ED-4DB2-BD59-A6C34878D82A}">
                    <a16:rowId xmlns:a16="http://schemas.microsoft.com/office/drawing/2014/main" val="2692377976"/>
                  </a:ext>
                </a:extLst>
              </a:tr>
              <a:tr h="489479">
                <a:tc>
                  <a:txBody>
                    <a:bodyPr/>
                    <a:lstStyle/>
                    <a:p>
                      <a:pPr lvl="0">
                        <a:buNone/>
                      </a:pPr>
                      <a:r>
                        <a:rPr lang="en-GB" sz="1200" b="0" i="0" u="none" strike="noStrike" noProof="0">
                          <a:effectLst/>
                        </a:rPr>
                        <a:t>Trade links – The relationships between countries who import or export goods. </a:t>
                      </a:r>
                    </a:p>
                  </a:txBody>
                  <a:tcPr/>
                </a:tc>
                <a:extLst>
                  <a:ext uri="{0D108BD9-81ED-4DB2-BD59-A6C34878D82A}">
                    <a16:rowId xmlns:a16="http://schemas.microsoft.com/office/drawing/2014/main" val="1513618228"/>
                  </a:ext>
                </a:extLst>
              </a:tr>
              <a:tr h="489479">
                <a:tc>
                  <a:txBody>
                    <a:bodyPr/>
                    <a:lstStyle/>
                    <a:p>
                      <a:pPr lvl="0">
                        <a:buNone/>
                      </a:pPr>
                      <a:endParaRPr lang="en-GB" sz="1050" b="0" i="0" u="none" strike="noStrike" noProof="0">
                        <a:effectLst/>
                      </a:endParaRPr>
                    </a:p>
                  </a:txBody>
                  <a:tcPr/>
                </a:tc>
                <a:extLst>
                  <a:ext uri="{0D108BD9-81ED-4DB2-BD59-A6C34878D82A}">
                    <a16:rowId xmlns:a16="http://schemas.microsoft.com/office/drawing/2014/main" val="1335215852"/>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117667" y="162476"/>
            <a:ext cx="1390650" cy="1378964"/>
          </a:xfrm>
          <a:prstGeom prst="rect">
            <a:avLst/>
          </a:prstGeom>
        </p:spPr>
      </p:pic>
      <p:pic>
        <p:nvPicPr>
          <p:cNvPr id="3" name="Picture 9" descr="Chart, histogram&#10;&#10;Description automatically generated">
            <a:extLst>
              <a:ext uri="{FF2B5EF4-FFF2-40B4-BE49-F238E27FC236}">
                <a16:creationId xmlns:a16="http://schemas.microsoft.com/office/drawing/2014/main" id="{8269FB57-4109-4AC5-972C-E91B9275235E}"/>
              </a:ext>
            </a:extLst>
          </p:cNvPr>
          <p:cNvPicPr>
            <a:picLocks noChangeAspect="1"/>
          </p:cNvPicPr>
          <p:nvPr/>
        </p:nvPicPr>
        <p:blipFill>
          <a:blip r:embed="rId4"/>
          <a:stretch>
            <a:fillRect/>
          </a:stretch>
        </p:blipFill>
        <p:spPr>
          <a:xfrm>
            <a:off x="8322734" y="227981"/>
            <a:ext cx="1568450" cy="1491373"/>
          </a:xfrm>
          <a:prstGeom prst="rect">
            <a:avLst/>
          </a:prstGeom>
        </p:spPr>
      </p:pic>
      <p:pic>
        <p:nvPicPr>
          <p:cNvPr id="10" name="Picture 10" descr="Map&#10;&#10;Description automatically generated">
            <a:extLst>
              <a:ext uri="{FF2B5EF4-FFF2-40B4-BE49-F238E27FC236}">
                <a16:creationId xmlns:a16="http://schemas.microsoft.com/office/drawing/2014/main" id="{45F5B09E-12C2-4C18-A076-BCFFE9EE8C7C}"/>
              </a:ext>
            </a:extLst>
          </p:cNvPr>
          <p:cNvPicPr>
            <a:picLocks noChangeAspect="1"/>
          </p:cNvPicPr>
          <p:nvPr/>
        </p:nvPicPr>
        <p:blipFill>
          <a:blip r:embed="rId5"/>
          <a:stretch>
            <a:fillRect/>
          </a:stretch>
        </p:blipFill>
        <p:spPr>
          <a:xfrm>
            <a:off x="7285566" y="2067775"/>
            <a:ext cx="4330700" cy="1791118"/>
          </a:xfrm>
          <a:prstGeom prst="rect">
            <a:avLst/>
          </a:prstGeom>
        </p:spPr>
      </p:pic>
      <p:pic>
        <p:nvPicPr>
          <p:cNvPr id="11" name="Picture 12" descr="Chart, pie chart&#10;&#10;Description automatically generated">
            <a:extLst>
              <a:ext uri="{FF2B5EF4-FFF2-40B4-BE49-F238E27FC236}">
                <a16:creationId xmlns:a16="http://schemas.microsoft.com/office/drawing/2014/main" id="{AFDDCF70-1DB7-4C78-A6A6-6E8DA25580B3}"/>
              </a:ext>
            </a:extLst>
          </p:cNvPr>
          <p:cNvPicPr>
            <a:picLocks noChangeAspect="1"/>
          </p:cNvPicPr>
          <p:nvPr/>
        </p:nvPicPr>
        <p:blipFill>
          <a:blip r:embed="rId6"/>
          <a:stretch>
            <a:fillRect/>
          </a:stretch>
        </p:blipFill>
        <p:spPr>
          <a:xfrm>
            <a:off x="3189816" y="1544714"/>
            <a:ext cx="3790950" cy="4297739"/>
          </a:xfrm>
          <a:prstGeom prst="rect">
            <a:avLst/>
          </a:prstGeom>
        </p:spPr>
      </p:pic>
      <p:pic>
        <p:nvPicPr>
          <p:cNvPr id="13" name="Picture 15" descr="Graphical user interface, application&#10;&#10;Description automatically generated">
            <a:extLst>
              <a:ext uri="{FF2B5EF4-FFF2-40B4-BE49-F238E27FC236}">
                <a16:creationId xmlns:a16="http://schemas.microsoft.com/office/drawing/2014/main" id="{E7CC6850-4755-4BE1-B2A7-AD98B861DE80}"/>
              </a:ext>
            </a:extLst>
          </p:cNvPr>
          <p:cNvPicPr>
            <a:picLocks noChangeAspect="1"/>
          </p:cNvPicPr>
          <p:nvPr/>
        </p:nvPicPr>
        <p:blipFill>
          <a:blip r:embed="rId7"/>
          <a:stretch>
            <a:fillRect/>
          </a:stretch>
        </p:blipFill>
        <p:spPr>
          <a:xfrm>
            <a:off x="7370234" y="4228067"/>
            <a:ext cx="4605866" cy="2497615"/>
          </a:xfrm>
          <a:prstGeom prst="rect">
            <a:avLst/>
          </a:prstGeom>
        </p:spPr>
      </p:pic>
      <p:pic>
        <p:nvPicPr>
          <p:cNvPr id="16" name="Picture 17" descr="Text&#10;&#10;Description automatically generated">
            <a:extLst>
              <a:ext uri="{FF2B5EF4-FFF2-40B4-BE49-F238E27FC236}">
                <a16:creationId xmlns:a16="http://schemas.microsoft.com/office/drawing/2014/main" id="{A67D3F0E-8120-401D-BC97-E39120F2F6F3}"/>
              </a:ext>
            </a:extLst>
          </p:cNvPr>
          <p:cNvPicPr>
            <a:picLocks noChangeAspect="1"/>
          </p:cNvPicPr>
          <p:nvPr/>
        </p:nvPicPr>
        <p:blipFill>
          <a:blip r:embed="rId8"/>
          <a:stretch>
            <a:fillRect/>
          </a:stretch>
        </p:blipFill>
        <p:spPr>
          <a:xfrm>
            <a:off x="5274734" y="5704925"/>
            <a:ext cx="6595533" cy="951483"/>
          </a:xfrm>
          <a:prstGeom prst="rect">
            <a:avLst/>
          </a:prstGeom>
        </p:spPr>
      </p:pic>
    </p:spTree>
    <p:extLst>
      <p:ext uri="{BB962C8B-B14F-4D97-AF65-F5344CB8AC3E}">
        <p14:creationId xmlns:p14="http://schemas.microsoft.com/office/powerpoint/2010/main" val="2366739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90010" y="5371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Rivers</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1675855683"/>
              </p:ext>
            </p:extLst>
          </p:nvPr>
        </p:nvGraphicFramePr>
        <p:xfrm>
          <a:off x="112557" y="1019176"/>
          <a:ext cx="2901433" cy="4970504"/>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8940">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747351">
                <a:tc>
                  <a:txBody>
                    <a:bodyPr/>
                    <a:lstStyle/>
                    <a:p>
                      <a:pPr lvl="0">
                        <a:buNone/>
                      </a:pPr>
                      <a:r>
                        <a:rPr lang="en-GB" sz="1100" b="0" i="0" u="none" strike="noStrike" noProof="0">
                          <a:latin typeface="Calibri"/>
                        </a:rPr>
                        <a:t>Flood Plain - </a:t>
                      </a:r>
                      <a:r>
                        <a:rPr lang="en-GB" sz="1100" b="0" i="0" u="none" strike="noStrike" noProof="0"/>
                        <a:t>an area of low-lying ground adjacent to a river, formed mainly of river sediments and subject to flooding.</a:t>
                      </a:r>
                      <a:endParaRPr lang="en-GB" sz="1100" b="0" i="0" u="none" strike="noStrike" noProof="0">
                        <a:latin typeface="Calibri"/>
                      </a:endParaRPr>
                    </a:p>
                    <a:p>
                      <a:pPr lvl="0">
                        <a:buNone/>
                      </a:pPr>
                      <a:endParaRPr lang="en-GB" sz="1100" b="0" i="0" u="none" strike="noStrike" noProof="0">
                        <a:latin typeface="Calibri"/>
                      </a:endParaRPr>
                    </a:p>
                  </a:txBody>
                  <a:tcPr/>
                </a:tc>
                <a:extLst>
                  <a:ext uri="{0D108BD9-81ED-4DB2-BD59-A6C34878D82A}">
                    <a16:rowId xmlns:a16="http://schemas.microsoft.com/office/drawing/2014/main" val="2285299064"/>
                  </a:ext>
                </a:extLst>
              </a:tr>
              <a:tr h="587205">
                <a:tc>
                  <a:txBody>
                    <a:bodyPr/>
                    <a:lstStyle/>
                    <a:p>
                      <a:pPr lvl="0" algn="l">
                        <a:lnSpc>
                          <a:spcPct val="100000"/>
                        </a:lnSpc>
                        <a:spcBef>
                          <a:spcPts val="0"/>
                        </a:spcBef>
                        <a:spcAft>
                          <a:spcPts val="0"/>
                        </a:spcAft>
                        <a:buNone/>
                      </a:pPr>
                      <a:r>
                        <a:rPr lang="en-GB" sz="1100" b="0" i="0" u="none" strike="noStrike" noProof="0"/>
                        <a:t>Estuary - </a:t>
                      </a:r>
                      <a:r>
                        <a:rPr lang="en-GB" sz="1100" b="0" i="0" u="none" strike="noStrike" noProof="0">
                          <a:latin typeface="Calibri"/>
                        </a:rPr>
                        <a:t>the tidal mouth of a large river, where the tide meets the stream.</a:t>
                      </a:r>
                      <a:endParaRPr lang="en-GB" sz="1100" b="0" i="0" u="none" strike="noStrike" noProof="0"/>
                    </a:p>
                  </a:txBody>
                  <a:tcPr/>
                </a:tc>
                <a:extLst>
                  <a:ext uri="{0D108BD9-81ED-4DB2-BD59-A6C34878D82A}">
                    <a16:rowId xmlns:a16="http://schemas.microsoft.com/office/drawing/2014/main" val="1321878987"/>
                  </a:ext>
                </a:extLst>
              </a:tr>
              <a:tr h="245558">
                <a:tc>
                  <a:txBody>
                    <a:bodyPr/>
                    <a:lstStyle/>
                    <a:p>
                      <a:pPr lvl="0">
                        <a:buNone/>
                      </a:pPr>
                      <a:r>
                        <a:rPr lang="en-GB" sz="1050" b="0" i="0" u="none" strike="noStrike" noProof="0">
                          <a:effectLst/>
                          <a:latin typeface="Calibri"/>
                        </a:rPr>
                        <a:t>Source - </a:t>
                      </a:r>
                      <a:r>
                        <a:rPr lang="en-GB" sz="1050" b="0" i="0" u="none" strike="noStrike" noProof="0">
                          <a:effectLst/>
                        </a:rPr>
                        <a:t>place, person, or thing from which something originates or can be obtained.</a:t>
                      </a:r>
                      <a:endParaRPr lang="en-GB" sz="1050" b="0" i="0" u="none" strike="noStrike" noProof="0">
                        <a:effectLst/>
                        <a:latin typeface="Calibri"/>
                      </a:endParaRPr>
                    </a:p>
                  </a:txBody>
                  <a:tcPr/>
                </a:tc>
                <a:extLst>
                  <a:ext uri="{0D108BD9-81ED-4DB2-BD59-A6C34878D82A}">
                    <a16:rowId xmlns:a16="http://schemas.microsoft.com/office/drawing/2014/main" val="1667904553"/>
                  </a:ext>
                </a:extLst>
              </a:tr>
              <a:tr h="234882">
                <a:tc>
                  <a:txBody>
                    <a:bodyPr/>
                    <a:lstStyle/>
                    <a:p>
                      <a:pPr lvl="0">
                        <a:buNone/>
                      </a:pPr>
                      <a:r>
                        <a:rPr lang="en-GB" sz="1050" b="0" i="0" u="none" strike="noStrike" noProof="0">
                          <a:effectLst/>
                        </a:rPr>
                        <a:t>Erosion - </a:t>
                      </a:r>
                      <a:r>
                        <a:rPr lang="en-GB" sz="1050" b="0" i="0" u="none" strike="noStrike" noProof="0">
                          <a:effectLst/>
                          <a:latin typeface="Calibri"/>
                        </a:rPr>
                        <a:t>he process of eroding or being eroded by wind, water, or other natural agents.</a:t>
                      </a:r>
                      <a:endParaRPr lang="en-GB" sz="1050" b="0" i="0" u="none" strike="noStrike" noProof="0">
                        <a:effectLst/>
                      </a:endParaRPr>
                    </a:p>
                  </a:txBody>
                  <a:tcPr/>
                </a:tc>
                <a:extLst>
                  <a:ext uri="{0D108BD9-81ED-4DB2-BD59-A6C34878D82A}">
                    <a16:rowId xmlns:a16="http://schemas.microsoft.com/office/drawing/2014/main" val="1411098728"/>
                  </a:ext>
                </a:extLst>
              </a:tr>
              <a:tr h="234882">
                <a:tc>
                  <a:txBody>
                    <a:bodyPr/>
                    <a:lstStyle/>
                    <a:p>
                      <a:pPr lvl="0" algn="l" rtl="0" fontAlgn="base">
                        <a:lnSpc>
                          <a:spcPct val="100000"/>
                        </a:lnSpc>
                        <a:spcBef>
                          <a:spcPts val="0"/>
                        </a:spcBef>
                        <a:spcAft>
                          <a:spcPts val="0"/>
                        </a:spcAft>
                      </a:pPr>
                      <a:r>
                        <a:rPr lang="en-GB" sz="1050" b="0" i="0" u="none" strike="noStrike" noProof="0">
                          <a:effectLst/>
                          <a:latin typeface="Calibri"/>
                        </a:rPr>
                        <a:t>River Delta -</a:t>
                      </a:r>
                      <a:r>
                        <a:rPr lang="en-GB" sz="1050" b="0" i="0" u="none" strike="noStrike" noProof="0">
                          <a:effectLst/>
                        </a:rPr>
                        <a:t>  is a landform created by deposition of sediment that is carried by a river as the flow leaves its mouth and enters slower-moving or stagnant water. </a:t>
                      </a:r>
                      <a:endParaRPr lang="en-GB" sz="1050" b="0" i="0" u="none" strike="noStrike" noProof="0">
                        <a:effectLst/>
                        <a:latin typeface="Calibri"/>
                      </a:endParaRPr>
                    </a:p>
                  </a:txBody>
                  <a:tcPr/>
                </a:tc>
                <a:extLst>
                  <a:ext uri="{0D108BD9-81ED-4DB2-BD59-A6C34878D82A}">
                    <a16:rowId xmlns:a16="http://schemas.microsoft.com/office/drawing/2014/main" val="2496460320"/>
                  </a:ext>
                </a:extLst>
              </a:tr>
              <a:tr h="714375">
                <a:tc>
                  <a:txBody>
                    <a:bodyPr/>
                    <a:lstStyle/>
                    <a:p>
                      <a:pPr lvl="0">
                        <a:buNone/>
                      </a:pPr>
                      <a:r>
                        <a:rPr lang="en-GB" sz="1050" b="0" i="0" u="none" strike="noStrike" noProof="0">
                          <a:effectLst/>
                          <a:latin typeface="Calibri"/>
                        </a:rPr>
                        <a:t>Flood defence -</a:t>
                      </a:r>
                      <a:r>
                        <a:rPr lang="en-GB" sz="1050" b="1" i="0" u="none" strike="noStrike" noProof="0">
                          <a:effectLst/>
                        </a:rPr>
                        <a:t>used to prevent or control the potential negative effects of flood waters</a:t>
                      </a:r>
                      <a:r>
                        <a:rPr lang="en-GB" sz="1050" b="0" i="0" u="none" strike="noStrike" noProof="0">
                          <a:effectLst/>
                        </a:rPr>
                        <a:t>. Traditional methods of flood defence, such as the planting of vegetation to retain water and constructing channels (</a:t>
                      </a:r>
                      <a:r>
                        <a:rPr lang="en-GB" sz="1050" b="0" i="0" u="none" strike="noStrike" noProof="0" err="1">
                          <a:effectLst/>
                        </a:rPr>
                        <a:t>floodways</a:t>
                      </a:r>
                      <a:r>
                        <a:rPr lang="en-GB" sz="1050" b="0" i="0" u="none" strike="noStrike" noProof="0">
                          <a:effectLst/>
                        </a:rPr>
                        <a:t>), have been used throughout history. More modern flood defences can include: Dams. Diversion canals.</a:t>
                      </a:r>
                      <a:endParaRPr lang="en-GB" sz="1050" b="0" i="0" u="none" strike="noStrike" noProof="0">
                        <a:effectLst/>
                        <a:latin typeface="Calibri"/>
                      </a:endParaRPr>
                    </a:p>
                  </a:txBody>
                  <a:tcPr/>
                </a:tc>
                <a:extLst>
                  <a:ext uri="{0D108BD9-81ED-4DB2-BD59-A6C34878D82A}">
                    <a16:rowId xmlns:a16="http://schemas.microsoft.com/office/drawing/2014/main" val="4185331775"/>
                  </a:ext>
                </a:extLst>
              </a:tr>
              <a:tr h="489479">
                <a:tc>
                  <a:txBody>
                    <a:bodyPr/>
                    <a:lstStyle/>
                    <a:p>
                      <a:pPr lvl="0">
                        <a:buNone/>
                      </a:pPr>
                      <a:endParaRPr lang="en-GB" sz="1050" b="0" i="0" u="none" strike="noStrike" noProof="0">
                        <a:effectLst/>
                      </a:endParaRPr>
                    </a:p>
                  </a:txBody>
                  <a:tcPr/>
                </a:tc>
                <a:extLst>
                  <a:ext uri="{0D108BD9-81ED-4DB2-BD59-A6C34878D82A}">
                    <a16:rowId xmlns:a16="http://schemas.microsoft.com/office/drawing/2014/main" val="1335215852"/>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117667" y="162476"/>
            <a:ext cx="1390650" cy="1378964"/>
          </a:xfrm>
          <a:prstGeom prst="rect">
            <a:avLst/>
          </a:prstGeom>
        </p:spPr>
      </p:pic>
      <p:pic>
        <p:nvPicPr>
          <p:cNvPr id="3" name="Picture 9" descr="Chart, histogram&#10;&#10;Description automatically generated">
            <a:extLst>
              <a:ext uri="{FF2B5EF4-FFF2-40B4-BE49-F238E27FC236}">
                <a16:creationId xmlns:a16="http://schemas.microsoft.com/office/drawing/2014/main" id="{8269FB57-4109-4AC5-972C-E91B9275235E}"/>
              </a:ext>
            </a:extLst>
          </p:cNvPr>
          <p:cNvPicPr>
            <a:picLocks noChangeAspect="1"/>
          </p:cNvPicPr>
          <p:nvPr/>
        </p:nvPicPr>
        <p:blipFill>
          <a:blip r:embed="rId4"/>
          <a:stretch>
            <a:fillRect/>
          </a:stretch>
        </p:blipFill>
        <p:spPr>
          <a:xfrm>
            <a:off x="8206317" y="143314"/>
            <a:ext cx="1811867" cy="1724207"/>
          </a:xfrm>
          <a:prstGeom prst="rect">
            <a:avLst/>
          </a:prstGeom>
        </p:spPr>
      </p:pic>
      <p:pic>
        <p:nvPicPr>
          <p:cNvPr id="5" name="Picture 7" descr="Diagram&#10;&#10;Description automatically generated">
            <a:extLst>
              <a:ext uri="{FF2B5EF4-FFF2-40B4-BE49-F238E27FC236}">
                <a16:creationId xmlns:a16="http://schemas.microsoft.com/office/drawing/2014/main" id="{D81B6582-F365-47A1-AABA-833AE1D7633B}"/>
              </a:ext>
            </a:extLst>
          </p:cNvPr>
          <p:cNvPicPr>
            <a:picLocks noChangeAspect="1"/>
          </p:cNvPicPr>
          <p:nvPr/>
        </p:nvPicPr>
        <p:blipFill>
          <a:blip r:embed="rId5"/>
          <a:stretch>
            <a:fillRect/>
          </a:stretch>
        </p:blipFill>
        <p:spPr>
          <a:xfrm>
            <a:off x="8079316" y="4003943"/>
            <a:ext cx="3801534" cy="2776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descr="Text, table&#10;&#10;Description automatically generated">
            <a:extLst>
              <a:ext uri="{FF2B5EF4-FFF2-40B4-BE49-F238E27FC236}">
                <a16:creationId xmlns:a16="http://schemas.microsoft.com/office/drawing/2014/main" id="{BD8BF55F-FEE0-42C9-BCF2-ED8D305EBFDC}"/>
              </a:ext>
            </a:extLst>
          </p:cNvPr>
          <p:cNvPicPr>
            <a:picLocks noChangeAspect="1"/>
          </p:cNvPicPr>
          <p:nvPr/>
        </p:nvPicPr>
        <p:blipFill>
          <a:blip r:embed="rId6"/>
          <a:stretch>
            <a:fillRect/>
          </a:stretch>
        </p:blipFill>
        <p:spPr>
          <a:xfrm>
            <a:off x="3221566" y="1451032"/>
            <a:ext cx="4838700" cy="2230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Text&#10;&#10;Description automatically generated">
            <a:extLst>
              <a:ext uri="{FF2B5EF4-FFF2-40B4-BE49-F238E27FC236}">
                <a16:creationId xmlns:a16="http://schemas.microsoft.com/office/drawing/2014/main" id="{53C7891A-28CB-4C95-9A63-0DFE32D55133}"/>
              </a:ext>
            </a:extLst>
          </p:cNvPr>
          <p:cNvPicPr>
            <a:picLocks noChangeAspect="1"/>
          </p:cNvPicPr>
          <p:nvPr/>
        </p:nvPicPr>
        <p:blipFill>
          <a:blip r:embed="rId7"/>
          <a:stretch>
            <a:fillRect/>
          </a:stretch>
        </p:blipFill>
        <p:spPr>
          <a:xfrm>
            <a:off x="8206317" y="1927310"/>
            <a:ext cx="3801532" cy="1712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A picture containing diagram&#10;&#10;Description automatically generated">
            <a:extLst>
              <a:ext uri="{FF2B5EF4-FFF2-40B4-BE49-F238E27FC236}">
                <a16:creationId xmlns:a16="http://schemas.microsoft.com/office/drawing/2014/main" id="{D9C542A3-AAEF-4937-B4B7-A9D192B6D7BF}"/>
              </a:ext>
            </a:extLst>
          </p:cNvPr>
          <p:cNvPicPr>
            <a:picLocks noChangeAspect="1"/>
          </p:cNvPicPr>
          <p:nvPr/>
        </p:nvPicPr>
        <p:blipFill>
          <a:blip r:embed="rId8"/>
          <a:stretch>
            <a:fillRect/>
          </a:stretch>
        </p:blipFill>
        <p:spPr>
          <a:xfrm>
            <a:off x="3221567" y="3888317"/>
            <a:ext cx="2743200" cy="267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1" descr="Text, timeline&#10;&#10;Description automatically generated">
            <a:extLst>
              <a:ext uri="{FF2B5EF4-FFF2-40B4-BE49-F238E27FC236}">
                <a16:creationId xmlns:a16="http://schemas.microsoft.com/office/drawing/2014/main" id="{80E8F4B5-0EE4-41CE-99BA-89322A80F2E1}"/>
              </a:ext>
            </a:extLst>
          </p:cNvPr>
          <p:cNvPicPr>
            <a:picLocks noChangeAspect="1"/>
          </p:cNvPicPr>
          <p:nvPr/>
        </p:nvPicPr>
        <p:blipFill>
          <a:blip r:embed="rId9"/>
          <a:stretch>
            <a:fillRect/>
          </a:stretch>
        </p:blipFill>
        <p:spPr>
          <a:xfrm>
            <a:off x="6100233" y="4234547"/>
            <a:ext cx="1854200" cy="1807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7863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90010" y="5371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UK</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2588539602"/>
              </p:ext>
            </p:extLst>
          </p:nvPr>
        </p:nvGraphicFramePr>
        <p:xfrm>
          <a:off x="112557" y="1019176"/>
          <a:ext cx="2901433" cy="5797611"/>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8940">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747351">
                <a:tc>
                  <a:txBody>
                    <a:bodyPr/>
                    <a:lstStyle/>
                    <a:p>
                      <a:pPr lvl="0">
                        <a:buNone/>
                      </a:pPr>
                      <a:r>
                        <a:rPr lang="en-GB" sz="1100" b="0" i="0" u="none" strike="noStrike" noProof="0">
                          <a:latin typeface="Calibri"/>
                        </a:rPr>
                        <a:t>Pollution - </a:t>
                      </a:r>
                      <a:r>
                        <a:rPr lang="en-GB" sz="1100" b="0" i="0" u="none" strike="noStrike" noProof="0"/>
                        <a:t>Pollution is </a:t>
                      </a:r>
                      <a:r>
                        <a:rPr lang="en-GB" sz="1100" b="1" i="0" u="none" strike="noStrike" noProof="0"/>
                        <a:t>the introduction of harmful materials into the environment</a:t>
                      </a:r>
                      <a:endParaRPr lang="en-GB" sz="1100" b="0" i="0" u="none" strike="noStrike" noProof="0">
                        <a:latin typeface="Calibri"/>
                      </a:endParaRPr>
                    </a:p>
                  </a:txBody>
                  <a:tcPr/>
                </a:tc>
                <a:extLst>
                  <a:ext uri="{0D108BD9-81ED-4DB2-BD59-A6C34878D82A}">
                    <a16:rowId xmlns:a16="http://schemas.microsoft.com/office/drawing/2014/main" val="2285299064"/>
                  </a:ext>
                </a:extLst>
              </a:tr>
              <a:tr h="587205">
                <a:tc>
                  <a:txBody>
                    <a:bodyPr/>
                    <a:lstStyle/>
                    <a:p>
                      <a:pPr lvl="0" algn="l">
                        <a:lnSpc>
                          <a:spcPct val="100000"/>
                        </a:lnSpc>
                        <a:spcBef>
                          <a:spcPts val="0"/>
                        </a:spcBef>
                        <a:spcAft>
                          <a:spcPts val="0"/>
                        </a:spcAft>
                        <a:buNone/>
                      </a:pPr>
                      <a:r>
                        <a:rPr lang="en-GB" sz="1100" b="0" i="0" u="none" strike="noStrike" noProof="0"/>
                        <a:t>Congestion - </a:t>
                      </a:r>
                      <a:r>
                        <a:rPr lang="en-GB" sz="1100" b="0" i="0" u="none" strike="noStrike" noProof="0">
                          <a:latin typeface="Calibri"/>
                        </a:rPr>
                        <a:t>Congestion occurs </a:t>
                      </a:r>
                      <a:r>
                        <a:rPr lang="en-GB" sz="1100" b="1" i="0" u="none" strike="noStrike" noProof="0">
                          <a:latin typeface="Calibri"/>
                        </a:rPr>
                        <a:t>when the amount of traffic exceeds the design capacity</a:t>
                      </a:r>
                      <a:r>
                        <a:rPr lang="en-GB" sz="1100" b="0" i="0" u="none" strike="noStrike" noProof="0">
                          <a:latin typeface="Calibri"/>
                        </a:rPr>
                        <a:t>, which is commonly the place during the morning and the afternoon peak hours.</a:t>
                      </a:r>
                      <a:endParaRPr lang="en-GB" sz="1100" b="0" i="0" u="none" strike="noStrike" noProof="0"/>
                    </a:p>
                  </a:txBody>
                  <a:tcPr/>
                </a:tc>
                <a:extLst>
                  <a:ext uri="{0D108BD9-81ED-4DB2-BD59-A6C34878D82A}">
                    <a16:rowId xmlns:a16="http://schemas.microsoft.com/office/drawing/2014/main" val="1321878987"/>
                  </a:ext>
                </a:extLst>
              </a:tr>
              <a:tr h="245558">
                <a:tc>
                  <a:txBody>
                    <a:bodyPr/>
                    <a:lstStyle/>
                    <a:p>
                      <a:pPr lvl="0">
                        <a:buNone/>
                      </a:pPr>
                      <a:r>
                        <a:rPr lang="en-GB" sz="1050" b="0" i="0" u="none" strike="noStrike" noProof="0">
                          <a:effectLst/>
                          <a:latin typeface="Calibri"/>
                        </a:rPr>
                        <a:t>Conflict - </a:t>
                      </a:r>
                      <a:r>
                        <a:rPr lang="en-GB" sz="1050" b="1" i="0" u="none" strike="noStrike" noProof="0">
                          <a:effectLst/>
                        </a:rPr>
                        <a:t>Conflict geography</a:t>
                      </a:r>
                      <a:r>
                        <a:rPr lang="en-GB" sz="1050" b="0" i="0" u="none" strike="noStrike" noProof="0">
                          <a:effectLst/>
                        </a:rPr>
                        <a:t> studies the distribution of conflicting interests over space.</a:t>
                      </a:r>
                      <a:endParaRPr lang="en-GB" sz="1050" b="0" i="0" u="none" strike="noStrike" noProof="0">
                        <a:effectLst/>
                        <a:latin typeface="Calibri"/>
                      </a:endParaRPr>
                    </a:p>
                  </a:txBody>
                  <a:tcPr/>
                </a:tc>
                <a:extLst>
                  <a:ext uri="{0D108BD9-81ED-4DB2-BD59-A6C34878D82A}">
                    <a16:rowId xmlns:a16="http://schemas.microsoft.com/office/drawing/2014/main" val="1667904553"/>
                  </a:ext>
                </a:extLst>
              </a:tr>
              <a:tr h="674687">
                <a:tc>
                  <a:txBody>
                    <a:bodyPr/>
                    <a:lstStyle/>
                    <a:p>
                      <a:pPr lvl="0">
                        <a:buNone/>
                      </a:pPr>
                      <a:r>
                        <a:rPr lang="en-GB" sz="1050" b="0" i="0" u="none" strike="noStrike" noProof="0">
                          <a:effectLst/>
                        </a:rPr>
                        <a:t>Tourism - </a:t>
                      </a:r>
                      <a:r>
                        <a:rPr lang="en-GB" sz="1050" b="0" i="0" u="none" strike="noStrike" noProof="0">
                          <a:effectLst/>
                          <a:latin typeface="Calibri"/>
                        </a:rPr>
                        <a:t>the commercial organization and operation of holidays and visits to places of interest.</a:t>
                      </a:r>
                      <a:endParaRPr lang="en-GB" sz="1050" b="0" i="0" u="none" strike="noStrike" noProof="0">
                        <a:effectLst/>
                      </a:endParaRPr>
                    </a:p>
                  </a:txBody>
                  <a:tcPr/>
                </a:tc>
                <a:extLst>
                  <a:ext uri="{0D108BD9-81ED-4DB2-BD59-A6C34878D82A}">
                    <a16:rowId xmlns:a16="http://schemas.microsoft.com/office/drawing/2014/main" val="1411098728"/>
                  </a:ext>
                </a:extLst>
              </a:tr>
              <a:tr h="234882">
                <a:tc>
                  <a:txBody>
                    <a:bodyPr/>
                    <a:lstStyle/>
                    <a:p>
                      <a:pPr lvl="0" algn="l" rtl="0" fontAlgn="base">
                        <a:lnSpc>
                          <a:spcPct val="100000"/>
                        </a:lnSpc>
                        <a:spcBef>
                          <a:spcPts val="0"/>
                        </a:spcBef>
                        <a:spcAft>
                          <a:spcPts val="0"/>
                        </a:spcAft>
                      </a:pPr>
                      <a:r>
                        <a:rPr lang="en-GB" sz="1050" b="0" i="0" u="none" strike="noStrike" noProof="0">
                          <a:effectLst/>
                          <a:latin typeface="Calibri"/>
                        </a:rPr>
                        <a:t>Industry - </a:t>
                      </a:r>
                      <a:r>
                        <a:rPr lang="en-GB" sz="1050" b="0" i="0" u="none" strike="noStrike" noProof="0">
                          <a:effectLst/>
                        </a:rPr>
                        <a:t>economic activity concerned with the processing of raw materials and manufacture of goods in factories.</a:t>
                      </a:r>
                      <a:endParaRPr lang="en-GB" sz="1050" b="0" i="0" u="none" strike="noStrike" noProof="0">
                        <a:effectLst/>
                        <a:latin typeface="Calibri"/>
                      </a:endParaRPr>
                    </a:p>
                  </a:txBody>
                  <a:tcPr/>
                </a:tc>
                <a:extLst>
                  <a:ext uri="{0D108BD9-81ED-4DB2-BD59-A6C34878D82A}">
                    <a16:rowId xmlns:a16="http://schemas.microsoft.com/office/drawing/2014/main" val="2496460320"/>
                  </a:ext>
                </a:extLst>
              </a:tr>
              <a:tr h="714375">
                <a:tc>
                  <a:txBody>
                    <a:bodyPr/>
                    <a:lstStyle/>
                    <a:p>
                      <a:pPr lvl="0">
                        <a:buNone/>
                      </a:pPr>
                      <a:r>
                        <a:rPr lang="en-GB" sz="1050" b="0" i="0" u="none" strike="noStrike" noProof="0">
                          <a:effectLst/>
                          <a:latin typeface="Calibri"/>
                        </a:rPr>
                        <a:t>Retail - </a:t>
                      </a:r>
                      <a:r>
                        <a:rPr lang="en-GB" sz="1050" b="0" i="0" u="none" strike="noStrike" noProof="0">
                          <a:effectLst/>
                        </a:rPr>
                        <a:t>the sale of goods to the public in relatively small quantities for use or consumption rather than for resale</a:t>
                      </a:r>
                      <a:endParaRPr lang="en-GB" sz="1050" b="0" i="0" u="none" strike="noStrike" noProof="0">
                        <a:effectLst/>
                        <a:latin typeface="Calibri"/>
                      </a:endParaRPr>
                    </a:p>
                  </a:txBody>
                  <a:tcPr/>
                </a:tc>
                <a:extLst>
                  <a:ext uri="{0D108BD9-81ED-4DB2-BD59-A6C34878D82A}">
                    <a16:rowId xmlns:a16="http://schemas.microsoft.com/office/drawing/2014/main" val="4185331775"/>
                  </a:ext>
                </a:extLst>
              </a:tr>
              <a:tr h="489479">
                <a:tc>
                  <a:txBody>
                    <a:bodyPr/>
                    <a:lstStyle/>
                    <a:p>
                      <a:pPr lvl="0" algn="l">
                        <a:lnSpc>
                          <a:spcPct val="100000"/>
                        </a:lnSpc>
                        <a:spcBef>
                          <a:spcPts val="0"/>
                        </a:spcBef>
                        <a:spcAft>
                          <a:spcPts val="0"/>
                        </a:spcAft>
                        <a:buNone/>
                      </a:pPr>
                      <a:r>
                        <a:rPr lang="en-GB" sz="1050" b="0" i="0" u="none" strike="noStrike" noProof="0">
                          <a:effectLst/>
                          <a:latin typeface="Calibri"/>
                        </a:rPr>
                        <a:t>Farming - </a:t>
                      </a:r>
                      <a:r>
                        <a:rPr lang="en-GB" sz="1050" b="0" i="0" u="none" strike="noStrike" noProof="0">
                          <a:effectLst/>
                        </a:rPr>
                        <a:t>he activity or business of growing crops and raising livestock.</a:t>
                      </a:r>
                      <a:endParaRPr lang="en-GB" sz="1050" b="0" i="0" u="none" strike="noStrike" noProof="0">
                        <a:effectLst/>
                        <a:latin typeface="Calibri"/>
                      </a:endParaRPr>
                    </a:p>
                  </a:txBody>
                  <a:tcPr/>
                </a:tc>
                <a:extLst>
                  <a:ext uri="{0D108BD9-81ED-4DB2-BD59-A6C34878D82A}">
                    <a16:rowId xmlns:a16="http://schemas.microsoft.com/office/drawing/2014/main" val="3887979516"/>
                  </a:ext>
                </a:extLst>
              </a:tr>
              <a:tr h="489479">
                <a:tc>
                  <a:txBody>
                    <a:bodyPr/>
                    <a:lstStyle/>
                    <a:p>
                      <a:pPr lvl="0">
                        <a:buNone/>
                      </a:pPr>
                      <a:r>
                        <a:rPr lang="en-GB" sz="1050" b="0" i="0" u="none" strike="noStrike" noProof="0">
                          <a:effectLst/>
                          <a:latin typeface="Calibri"/>
                        </a:rPr>
                        <a:t>Manufacturing - </a:t>
                      </a:r>
                      <a:r>
                        <a:rPr lang="en-GB" sz="1050" b="0" i="0" u="none" strike="noStrike" noProof="0">
                          <a:effectLst/>
                        </a:rPr>
                        <a:t>he making of articles on a large scale using machinery; industrial production.</a:t>
                      </a:r>
                      <a:endParaRPr lang="en-GB" sz="1050" b="0" i="0" u="none" strike="noStrike" noProof="0" err="1">
                        <a:effectLst/>
                        <a:latin typeface="Calibri"/>
                      </a:endParaRPr>
                    </a:p>
                  </a:txBody>
                  <a:tcPr/>
                </a:tc>
                <a:extLst>
                  <a:ext uri="{0D108BD9-81ED-4DB2-BD59-A6C34878D82A}">
                    <a16:rowId xmlns:a16="http://schemas.microsoft.com/office/drawing/2014/main" val="2692377976"/>
                  </a:ext>
                </a:extLst>
              </a:tr>
              <a:tr h="489479">
                <a:tc>
                  <a:txBody>
                    <a:bodyPr/>
                    <a:lstStyle/>
                    <a:p>
                      <a:pPr lvl="0">
                        <a:buNone/>
                      </a:pPr>
                      <a:r>
                        <a:rPr lang="en-GB" sz="1050" b="0" i="0" u="none" strike="noStrike" noProof="0">
                          <a:effectLst/>
                        </a:rPr>
                        <a:t>Renewable - </a:t>
                      </a:r>
                      <a:br>
                        <a:rPr lang="en-US"/>
                      </a:br>
                      <a:r>
                        <a:rPr lang="en-GB" sz="1050" b="0" i="0" u="none" strike="noStrike" noProof="0">
                          <a:effectLst/>
                          <a:latin typeface="Calibri"/>
                        </a:rPr>
                        <a:t>(of a natural resource or source of energy) not depleted when used.</a:t>
                      </a:r>
                      <a:endParaRPr lang="en-GB" sz="1050" b="0" i="0" u="none" strike="noStrike" noProof="0">
                        <a:effectLst/>
                      </a:endParaRPr>
                    </a:p>
                  </a:txBody>
                  <a:tcPr/>
                </a:tc>
                <a:extLst>
                  <a:ext uri="{0D108BD9-81ED-4DB2-BD59-A6C34878D82A}">
                    <a16:rowId xmlns:a16="http://schemas.microsoft.com/office/drawing/2014/main" val="1513618228"/>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392834" y="437642"/>
            <a:ext cx="1390650" cy="13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a:extLst>
              <a:ext uri="{FF2B5EF4-FFF2-40B4-BE49-F238E27FC236}">
                <a16:creationId xmlns:a16="http://schemas.microsoft.com/office/drawing/2014/main" id="{9AE07810-83A8-46D4-A394-043AA3CA3C2F}"/>
              </a:ext>
            </a:extLst>
          </p:cNvPr>
          <p:cNvPicPr>
            <a:picLocks noChangeAspect="1"/>
          </p:cNvPicPr>
          <p:nvPr/>
        </p:nvPicPr>
        <p:blipFill>
          <a:blip r:embed="rId4"/>
          <a:stretch>
            <a:fillRect/>
          </a:stretch>
        </p:blipFill>
        <p:spPr>
          <a:xfrm>
            <a:off x="6100233" y="1828181"/>
            <a:ext cx="2298700" cy="1423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9" descr="Chart, histogram&#10;&#10;Description automatically generated">
            <a:extLst>
              <a:ext uri="{FF2B5EF4-FFF2-40B4-BE49-F238E27FC236}">
                <a16:creationId xmlns:a16="http://schemas.microsoft.com/office/drawing/2014/main" id="{8269FB57-4109-4AC5-972C-E91B9275235E}"/>
              </a:ext>
            </a:extLst>
          </p:cNvPr>
          <p:cNvPicPr>
            <a:picLocks noChangeAspect="1"/>
          </p:cNvPicPr>
          <p:nvPr/>
        </p:nvPicPr>
        <p:blipFill>
          <a:blip r:embed="rId5"/>
          <a:stretch>
            <a:fillRect/>
          </a:stretch>
        </p:blipFill>
        <p:spPr>
          <a:xfrm>
            <a:off x="8238066" y="111563"/>
            <a:ext cx="1875368" cy="1798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descr="Map&#10;&#10;Description automatically generated">
            <a:extLst>
              <a:ext uri="{FF2B5EF4-FFF2-40B4-BE49-F238E27FC236}">
                <a16:creationId xmlns:a16="http://schemas.microsoft.com/office/drawing/2014/main" id="{E8106E77-E0B8-40FD-A501-4D09E716B873}"/>
              </a:ext>
            </a:extLst>
          </p:cNvPr>
          <p:cNvPicPr>
            <a:picLocks noChangeAspect="1"/>
          </p:cNvPicPr>
          <p:nvPr/>
        </p:nvPicPr>
        <p:blipFill>
          <a:blip r:embed="rId6"/>
          <a:stretch>
            <a:fillRect/>
          </a:stretch>
        </p:blipFill>
        <p:spPr>
          <a:xfrm>
            <a:off x="8788400" y="2187374"/>
            <a:ext cx="3335867" cy="4441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descr="A picture containing grass, windmill, sky, outdoor object&#10;&#10;Description automatically generated">
            <a:extLst>
              <a:ext uri="{FF2B5EF4-FFF2-40B4-BE49-F238E27FC236}">
                <a16:creationId xmlns:a16="http://schemas.microsoft.com/office/drawing/2014/main" id="{7745629C-30C6-4F1F-AC01-09A410B449B1}"/>
              </a:ext>
            </a:extLst>
          </p:cNvPr>
          <p:cNvPicPr>
            <a:picLocks noChangeAspect="1"/>
          </p:cNvPicPr>
          <p:nvPr/>
        </p:nvPicPr>
        <p:blipFill>
          <a:blip r:embed="rId7"/>
          <a:stretch>
            <a:fillRect/>
          </a:stretch>
        </p:blipFill>
        <p:spPr>
          <a:xfrm>
            <a:off x="3136900" y="1300473"/>
            <a:ext cx="2743200" cy="1420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Map&#10;&#10;Description automatically generated">
            <a:extLst>
              <a:ext uri="{FF2B5EF4-FFF2-40B4-BE49-F238E27FC236}">
                <a16:creationId xmlns:a16="http://schemas.microsoft.com/office/drawing/2014/main" id="{DECF29D0-D17B-494A-9BF7-01C74C3CB59F}"/>
              </a:ext>
            </a:extLst>
          </p:cNvPr>
          <p:cNvPicPr>
            <a:picLocks noChangeAspect="1"/>
          </p:cNvPicPr>
          <p:nvPr/>
        </p:nvPicPr>
        <p:blipFill>
          <a:blip r:embed="rId8"/>
          <a:stretch>
            <a:fillRect/>
          </a:stretch>
        </p:blipFill>
        <p:spPr>
          <a:xfrm>
            <a:off x="5941484" y="3694391"/>
            <a:ext cx="2743200" cy="2644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Map&#10;&#10;Description automatically generated">
            <a:extLst>
              <a:ext uri="{FF2B5EF4-FFF2-40B4-BE49-F238E27FC236}">
                <a16:creationId xmlns:a16="http://schemas.microsoft.com/office/drawing/2014/main" id="{F7B99573-0140-42C8-B011-64F53D824683}"/>
              </a:ext>
            </a:extLst>
          </p:cNvPr>
          <p:cNvPicPr>
            <a:picLocks noChangeAspect="1"/>
          </p:cNvPicPr>
          <p:nvPr/>
        </p:nvPicPr>
        <p:blipFill>
          <a:blip r:embed="rId9"/>
          <a:stretch>
            <a:fillRect/>
          </a:stretch>
        </p:blipFill>
        <p:spPr>
          <a:xfrm>
            <a:off x="3189816" y="3624811"/>
            <a:ext cx="2383367" cy="2730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D554EC89-3ECA-4FDC-8FA0-3729E4D7EA90}"/>
              </a:ext>
            </a:extLst>
          </p:cNvPr>
          <p:cNvSpPr txBox="1"/>
          <p:nvPr/>
        </p:nvSpPr>
        <p:spPr>
          <a:xfrm>
            <a:off x="3285067" y="29569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hlinkClick r:id="rId10"/>
              </a:rPr>
              <a:t>Renewable</a:t>
            </a:r>
            <a:r>
              <a:rPr lang="en-GB">
                <a:cs typeface="Calibri"/>
              </a:rPr>
              <a:t> energy</a:t>
            </a:r>
          </a:p>
        </p:txBody>
      </p:sp>
    </p:spTree>
    <p:extLst>
      <p:ext uri="{BB962C8B-B14F-4D97-AF65-F5344CB8AC3E}">
        <p14:creationId xmlns:p14="http://schemas.microsoft.com/office/powerpoint/2010/main" val="3899045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90010" y="5371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Mexico</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2356019731"/>
              </p:ext>
            </p:extLst>
          </p:nvPr>
        </p:nvGraphicFramePr>
        <p:xfrm>
          <a:off x="112557" y="1019176"/>
          <a:ext cx="2901433" cy="5626520"/>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8940">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747351">
                <a:tc>
                  <a:txBody>
                    <a:bodyPr/>
                    <a:lstStyle/>
                    <a:p>
                      <a:pPr lvl="0">
                        <a:buNone/>
                      </a:pPr>
                      <a:r>
                        <a:rPr lang="en-GB" sz="1050" b="0" i="0" u="none" strike="noStrike" noProof="0">
                          <a:effectLst/>
                          <a:latin typeface="Calibri"/>
                        </a:rPr>
                        <a:t>Colony - </a:t>
                      </a:r>
                      <a:br>
                        <a:rPr lang="en-US"/>
                      </a:br>
                      <a:r>
                        <a:rPr lang="en-GB" sz="1050" b="0" i="0" u="none" strike="noStrike" noProof="0">
                          <a:effectLst/>
                        </a:rPr>
                        <a:t>a group of people of one nationality or race living in a foreign place.</a:t>
                      </a:r>
                      <a:endParaRPr lang="en-GB" sz="1050" b="0" i="0" u="none" strike="noStrike" noProof="0">
                        <a:effectLst/>
                        <a:latin typeface="Calibri"/>
                      </a:endParaRPr>
                    </a:p>
                  </a:txBody>
                  <a:tcPr/>
                </a:tc>
                <a:extLst>
                  <a:ext uri="{0D108BD9-81ED-4DB2-BD59-A6C34878D82A}">
                    <a16:rowId xmlns:a16="http://schemas.microsoft.com/office/drawing/2014/main" val="2285299064"/>
                  </a:ext>
                </a:extLst>
              </a:tr>
              <a:tr h="587205">
                <a:tc>
                  <a:txBody>
                    <a:bodyPr/>
                    <a:lstStyle/>
                    <a:p>
                      <a:pPr lvl="0" algn="l" rtl="0">
                        <a:lnSpc>
                          <a:spcPct val="100000"/>
                        </a:lnSpc>
                        <a:spcBef>
                          <a:spcPts val="0"/>
                        </a:spcBef>
                        <a:spcAft>
                          <a:spcPts val="0"/>
                        </a:spcAft>
                        <a:buNone/>
                      </a:pPr>
                      <a:r>
                        <a:rPr lang="en-GB" sz="1050" b="0" i="0" u="none" strike="noStrike" noProof="0">
                          <a:effectLst/>
                        </a:rPr>
                        <a:t>Time-zone - </a:t>
                      </a:r>
                      <a:r>
                        <a:rPr lang="en-GB" sz="1050" b="0" i="0" u="none" strike="noStrike" noProof="0">
                          <a:effectLst/>
                          <a:latin typeface="Calibri"/>
                        </a:rPr>
                        <a:t>a range of longitudes where a common standard time is used.</a:t>
                      </a:r>
                      <a:endParaRPr lang="en-GB" sz="1050" b="0" i="0" u="none" strike="noStrike" noProof="0">
                        <a:effectLst/>
                      </a:endParaRPr>
                    </a:p>
                  </a:txBody>
                  <a:tcPr/>
                </a:tc>
                <a:extLst>
                  <a:ext uri="{0D108BD9-81ED-4DB2-BD59-A6C34878D82A}">
                    <a16:rowId xmlns:a16="http://schemas.microsoft.com/office/drawing/2014/main" val="1321878987"/>
                  </a:ext>
                </a:extLst>
              </a:tr>
              <a:tr h="714375">
                <a:tc>
                  <a:txBody>
                    <a:bodyPr/>
                    <a:lstStyle/>
                    <a:p>
                      <a:pPr lvl="0" algn="l">
                        <a:lnSpc>
                          <a:spcPct val="100000"/>
                        </a:lnSpc>
                        <a:spcBef>
                          <a:spcPts val="0"/>
                        </a:spcBef>
                        <a:spcAft>
                          <a:spcPts val="0"/>
                        </a:spcAft>
                        <a:buNone/>
                      </a:pPr>
                      <a:r>
                        <a:rPr lang="en-GB" sz="1050" b="0" i="0" u="none" strike="noStrike" noProof="0">
                          <a:effectLst/>
                          <a:latin typeface="Calibri"/>
                        </a:rPr>
                        <a:t>Indigenous -originating or occurring naturally in a particular place; native</a:t>
                      </a:r>
                    </a:p>
                    <a:p>
                      <a:pPr lvl="0">
                        <a:buNone/>
                      </a:pPr>
                      <a:endParaRPr lang="en-GB" sz="1050" b="0" i="0" u="none" strike="noStrike" noProof="0">
                        <a:effectLst/>
                        <a:latin typeface="Calibri"/>
                      </a:endParaRPr>
                    </a:p>
                  </a:txBody>
                  <a:tcPr/>
                </a:tc>
                <a:extLst>
                  <a:ext uri="{0D108BD9-81ED-4DB2-BD59-A6C34878D82A}">
                    <a16:rowId xmlns:a16="http://schemas.microsoft.com/office/drawing/2014/main" val="1667904553"/>
                  </a:ext>
                </a:extLst>
              </a:tr>
              <a:tr h="449791">
                <a:tc>
                  <a:txBody>
                    <a:bodyPr/>
                    <a:lstStyle/>
                    <a:p>
                      <a:pPr lvl="0">
                        <a:buNone/>
                      </a:pPr>
                      <a:r>
                        <a:rPr lang="en-GB" sz="1050" b="0" i="0" u="none" strike="noStrike" noProof="0">
                          <a:effectLst/>
                        </a:rPr>
                        <a:t>Lattitude -</a:t>
                      </a:r>
                      <a:r>
                        <a:rPr lang="en-GB" sz="1050" b="0" i="0" u="none" strike="noStrike" noProof="0">
                          <a:effectLst/>
                          <a:latin typeface="Calibri"/>
                        </a:rPr>
                        <a:t>the angular distance of a place north or south of the earth's equator</a:t>
                      </a:r>
                      <a:endParaRPr lang="en-US"/>
                    </a:p>
                  </a:txBody>
                  <a:tcPr/>
                </a:tc>
                <a:extLst>
                  <a:ext uri="{0D108BD9-81ED-4DB2-BD59-A6C34878D82A}">
                    <a16:rowId xmlns:a16="http://schemas.microsoft.com/office/drawing/2014/main" val="1411098728"/>
                  </a:ext>
                </a:extLst>
              </a:tr>
              <a:tr h="234882">
                <a:tc>
                  <a:txBody>
                    <a:bodyPr/>
                    <a:lstStyle/>
                    <a:p>
                      <a:pPr lvl="0" algn="l" rtl="0" fontAlgn="base">
                        <a:lnSpc>
                          <a:spcPct val="100000"/>
                        </a:lnSpc>
                        <a:spcBef>
                          <a:spcPts val="0"/>
                        </a:spcBef>
                        <a:spcAft>
                          <a:spcPts val="0"/>
                        </a:spcAft>
                      </a:pPr>
                      <a:r>
                        <a:rPr lang="en-GB" sz="1050" b="0" i="0" u="none" strike="noStrike" noProof="0">
                          <a:effectLst/>
                        </a:rPr>
                        <a:t>Agriculture - </a:t>
                      </a:r>
                      <a:r>
                        <a:rPr lang="en-GB" sz="1050" b="0" i="0" u="none" strike="noStrike" noProof="0">
                          <a:effectLst/>
                          <a:latin typeface="Calibri"/>
                        </a:rPr>
                        <a:t>the science or practice of farming, including cultivation of the soil for the growing of crops and the rearing of animals to provide food, wool, and other products.</a:t>
                      </a:r>
                      <a:endParaRPr lang="en-GB" sz="1050" b="0" i="0" u="none" strike="noStrike" noProof="0">
                        <a:effectLst/>
                      </a:endParaRPr>
                    </a:p>
                  </a:txBody>
                  <a:tcPr/>
                </a:tc>
                <a:extLst>
                  <a:ext uri="{0D108BD9-81ED-4DB2-BD59-A6C34878D82A}">
                    <a16:rowId xmlns:a16="http://schemas.microsoft.com/office/drawing/2014/main" val="2496460320"/>
                  </a:ext>
                </a:extLst>
              </a:tr>
              <a:tr h="714375">
                <a:tc>
                  <a:txBody>
                    <a:bodyPr/>
                    <a:lstStyle/>
                    <a:p>
                      <a:pPr lvl="0">
                        <a:buNone/>
                      </a:pPr>
                      <a:r>
                        <a:rPr lang="en-GB" sz="1050" b="0" i="0" u="none" strike="noStrike" noProof="0">
                          <a:effectLst/>
                        </a:rPr>
                        <a:t>Temperate Zones -  </a:t>
                      </a:r>
                      <a:r>
                        <a:rPr lang="en-GB" sz="1050" b="0" i="0" u="none" strike="noStrike" noProof="0">
                          <a:effectLst/>
                          <a:latin typeface="Calibri"/>
                        </a:rPr>
                        <a:t>The part of the Earth's surface between the Arctic Circle and the Tropic of Cancer or between the Antarctic Circle and the Tropic of Capricorn; characterized by temperate climate [i.e. </a:t>
                      </a:r>
                      <a:r>
                        <a:rPr lang="en-GB" sz="1050" b="1" i="0" u="none" strike="noStrike" noProof="0">
                          <a:effectLst/>
                          <a:latin typeface="Calibri"/>
                        </a:rPr>
                        <a:t>mild, moderate temperature</a:t>
                      </a:r>
                      <a:r>
                        <a:rPr lang="en-GB" sz="1050" b="0" i="0" u="none" strike="noStrike" noProof="0">
                          <a:effectLst/>
                          <a:latin typeface="Calibri"/>
                        </a:rPr>
                        <a:t>; neither hot nor cold].</a:t>
                      </a:r>
                      <a:endParaRPr lang="en-GB" sz="1050" b="0" i="0" u="none" strike="noStrike" noProof="0">
                        <a:effectLst/>
                      </a:endParaRPr>
                    </a:p>
                  </a:txBody>
                  <a:tcPr/>
                </a:tc>
                <a:extLst>
                  <a:ext uri="{0D108BD9-81ED-4DB2-BD59-A6C34878D82A}">
                    <a16:rowId xmlns:a16="http://schemas.microsoft.com/office/drawing/2014/main" val="4185331775"/>
                  </a:ext>
                </a:extLst>
              </a:tr>
              <a:tr h="489479">
                <a:tc>
                  <a:txBody>
                    <a:bodyPr/>
                    <a:lstStyle/>
                    <a:p>
                      <a:pPr lvl="0" algn="l">
                        <a:lnSpc>
                          <a:spcPct val="100000"/>
                        </a:lnSpc>
                        <a:spcBef>
                          <a:spcPts val="0"/>
                        </a:spcBef>
                        <a:spcAft>
                          <a:spcPts val="0"/>
                        </a:spcAft>
                        <a:buNone/>
                      </a:pPr>
                      <a:r>
                        <a:rPr lang="en-GB" sz="1050" b="0" i="0" u="none" strike="noStrike" noProof="0">
                          <a:effectLst/>
                        </a:rPr>
                        <a:t>Sub Tropical - </a:t>
                      </a:r>
                      <a:r>
                        <a:rPr lang="en-GB" sz="1050" b="0" i="0" u="none" strike="noStrike" noProof="0">
                          <a:effectLst/>
                          <a:latin typeface="Calibri"/>
                        </a:rPr>
                        <a:t>Tropical Climate have high temperature and high humidity.</a:t>
                      </a:r>
                      <a:endParaRPr lang="en-GB" sz="1050" b="0" i="0" u="none" strike="noStrike" noProof="0">
                        <a:effectLst/>
                      </a:endParaRPr>
                    </a:p>
                  </a:txBody>
                  <a:tcPr/>
                </a:tc>
                <a:extLst>
                  <a:ext uri="{0D108BD9-81ED-4DB2-BD59-A6C34878D82A}">
                    <a16:rowId xmlns:a16="http://schemas.microsoft.com/office/drawing/2014/main" val="3887979516"/>
                  </a:ext>
                </a:extLst>
              </a:tr>
              <a:tr h="489479">
                <a:tc>
                  <a:txBody>
                    <a:bodyPr/>
                    <a:lstStyle/>
                    <a:p>
                      <a:pPr lvl="0">
                        <a:buNone/>
                      </a:pPr>
                      <a:r>
                        <a:rPr lang="en-GB" sz="1050" b="0" i="0" u="none" strike="noStrike" noProof="0">
                          <a:effectLst/>
                        </a:rPr>
                        <a:t>Populus  - </a:t>
                      </a:r>
                      <a:r>
                        <a:rPr lang="en-GB" sz="1050" b="0" i="0" u="none" strike="noStrike" noProof="0">
                          <a:effectLst/>
                          <a:latin typeface="Calibri"/>
                        </a:rPr>
                        <a:t>having a large population; densely populated.</a:t>
                      </a:r>
                      <a:endParaRPr lang="en-GB" sz="1050" b="0" i="0" u="none" strike="noStrike" noProof="0">
                        <a:effectLst/>
                      </a:endParaRPr>
                    </a:p>
                  </a:txBody>
                  <a:tcPr/>
                </a:tc>
                <a:extLst>
                  <a:ext uri="{0D108BD9-81ED-4DB2-BD59-A6C34878D82A}">
                    <a16:rowId xmlns:a16="http://schemas.microsoft.com/office/drawing/2014/main" val="2692377976"/>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392834" y="437642"/>
            <a:ext cx="1390650" cy="13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9" descr="Chart, histogram&#10;&#10;Description automatically generated">
            <a:extLst>
              <a:ext uri="{FF2B5EF4-FFF2-40B4-BE49-F238E27FC236}">
                <a16:creationId xmlns:a16="http://schemas.microsoft.com/office/drawing/2014/main" id="{8269FB57-4109-4AC5-972C-E91B9275235E}"/>
              </a:ext>
            </a:extLst>
          </p:cNvPr>
          <p:cNvPicPr>
            <a:picLocks noChangeAspect="1"/>
          </p:cNvPicPr>
          <p:nvPr/>
        </p:nvPicPr>
        <p:blipFill>
          <a:blip r:embed="rId4"/>
          <a:stretch>
            <a:fillRect/>
          </a:stretch>
        </p:blipFill>
        <p:spPr>
          <a:xfrm>
            <a:off x="8238066" y="111563"/>
            <a:ext cx="1875368" cy="1798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D554EC89-3ECA-4FDC-8FA0-3729E4D7EA90}"/>
              </a:ext>
            </a:extLst>
          </p:cNvPr>
          <p:cNvSpPr txBox="1"/>
          <p:nvPr/>
        </p:nvSpPr>
        <p:spPr>
          <a:xfrm>
            <a:off x="3285067" y="29569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hlinkClick r:id="rId5"/>
              </a:rPr>
              <a:t>Renewable</a:t>
            </a:r>
            <a:r>
              <a:rPr lang="en-GB">
                <a:cs typeface="Calibri"/>
              </a:rPr>
              <a:t> energy</a:t>
            </a:r>
          </a:p>
        </p:txBody>
      </p:sp>
      <p:pic>
        <p:nvPicPr>
          <p:cNvPr id="12" name="Picture 12" descr="Map&#10;&#10;Description automatically generated">
            <a:extLst>
              <a:ext uri="{FF2B5EF4-FFF2-40B4-BE49-F238E27FC236}">
                <a16:creationId xmlns:a16="http://schemas.microsoft.com/office/drawing/2014/main" id="{9375468D-F898-463E-A5AD-58165DBC3A26}"/>
              </a:ext>
            </a:extLst>
          </p:cNvPr>
          <p:cNvPicPr>
            <a:picLocks noChangeAspect="1"/>
          </p:cNvPicPr>
          <p:nvPr/>
        </p:nvPicPr>
        <p:blipFill>
          <a:blip r:embed="rId6"/>
          <a:stretch>
            <a:fillRect/>
          </a:stretch>
        </p:blipFill>
        <p:spPr>
          <a:xfrm>
            <a:off x="8915400" y="2645638"/>
            <a:ext cx="2743200" cy="3175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3" descr="A picture containing chart&#10;&#10;Description automatically generated">
            <a:extLst>
              <a:ext uri="{FF2B5EF4-FFF2-40B4-BE49-F238E27FC236}">
                <a16:creationId xmlns:a16="http://schemas.microsoft.com/office/drawing/2014/main" id="{BE2057F6-E255-4F68-8D13-4558A88CA90C}"/>
              </a:ext>
            </a:extLst>
          </p:cNvPr>
          <p:cNvPicPr>
            <a:picLocks noChangeAspect="1"/>
          </p:cNvPicPr>
          <p:nvPr/>
        </p:nvPicPr>
        <p:blipFill>
          <a:blip r:embed="rId7"/>
          <a:stretch>
            <a:fillRect/>
          </a:stretch>
        </p:blipFill>
        <p:spPr>
          <a:xfrm>
            <a:off x="6407149" y="3644224"/>
            <a:ext cx="1579034" cy="1188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8" descr="Diagram&#10;&#10;Description automatically generated">
            <a:extLst>
              <a:ext uri="{FF2B5EF4-FFF2-40B4-BE49-F238E27FC236}">
                <a16:creationId xmlns:a16="http://schemas.microsoft.com/office/drawing/2014/main" id="{18111EFD-B3C7-4ABC-8843-30FB67B6B028}"/>
              </a:ext>
            </a:extLst>
          </p:cNvPr>
          <p:cNvPicPr>
            <a:picLocks noChangeAspect="1"/>
          </p:cNvPicPr>
          <p:nvPr/>
        </p:nvPicPr>
        <p:blipFill>
          <a:blip r:embed="rId8"/>
          <a:stretch>
            <a:fillRect/>
          </a:stretch>
        </p:blipFill>
        <p:spPr>
          <a:xfrm>
            <a:off x="3219450" y="1547065"/>
            <a:ext cx="2771775" cy="1944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5" descr="A picture containing diagram&#10;&#10;Description automatically generated">
            <a:extLst>
              <a:ext uri="{FF2B5EF4-FFF2-40B4-BE49-F238E27FC236}">
                <a16:creationId xmlns:a16="http://schemas.microsoft.com/office/drawing/2014/main" id="{B10FC153-ED9C-42CB-8406-2FCF1CF19A00}"/>
              </a:ext>
            </a:extLst>
          </p:cNvPr>
          <p:cNvPicPr>
            <a:picLocks noChangeAspect="1"/>
          </p:cNvPicPr>
          <p:nvPr/>
        </p:nvPicPr>
        <p:blipFill>
          <a:blip r:embed="rId9"/>
          <a:stretch>
            <a:fillRect/>
          </a:stretch>
        </p:blipFill>
        <p:spPr>
          <a:xfrm>
            <a:off x="3898900" y="4991087"/>
            <a:ext cx="4394200" cy="1670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7" descr="A picture containing tree, outdoor&#10;&#10;Description automatically generated">
            <a:extLst>
              <a:ext uri="{FF2B5EF4-FFF2-40B4-BE49-F238E27FC236}">
                <a16:creationId xmlns:a16="http://schemas.microsoft.com/office/drawing/2014/main" id="{048753D1-E0F8-4CC1-B464-D9C469EA4CB9}"/>
              </a:ext>
            </a:extLst>
          </p:cNvPr>
          <p:cNvPicPr>
            <a:picLocks noChangeAspect="1"/>
          </p:cNvPicPr>
          <p:nvPr/>
        </p:nvPicPr>
        <p:blipFill>
          <a:blip r:embed="rId10"/>
          <a:stretch>
            <a:fillRect/>
          </a:stretch>
        </p:blipFill>
        <p:spPr>
          <a:xfrm>
            <a:off x="3390900" y="3639553"/>
            <a:ext cx="2129367" cy="1198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8" descr="Text, letter&#10;&#10;Description automatically generated">
            <a:extLst>
              <a:ext uri="{FF2B5EF4-FFF2-40B4-BE49-F238E27FC236}">
                <a16:creationId xmlns:a16="http://schemas.microsoft.com/office/drawing/2014/main" id="{067EE6D7-5507-409F-BE61-C9043257644C}"/>
              </a:ext>
            </a:extLst>
          </p:cNvPr>
          <p:cNvPicPr>
            <a:picLocks noChangeAspect="1"/>
          </p:cNvPicPr>
          <p:nvPr/>
        </p:nvPicPr>
        <p:blipFill>
          <a:blip r:embed="rId11"/>
          <a:stretch>
            <a:fillRect/>
          </a:stretch>
        </p:blipFill>
        <p:spPr>
          <a:xfrm>
            <a:off x="8523817" y="5971875"/>
            <a:ext cx="3473450" cy="608083"/>
          </a:xfrm>
          <a:prstGeom prst="rect">
            <a:avLst/>
          </a:prstGeom>
        </p:spPr>
      </p:pic>
      <p:pic>
        <p:nvPicPr>
          <p:cNvPr id="19" name="Picture 19" descr="Chart, bar chart&#10;&#10;Description automatically generated">
            <a:extLst>
              <a:ext uri="{FF2B5EF4-FFF2-40B4-BE49-F238E27FC236}">
                <a16:creationId xmlns:a16="http://schemas.microsoft.com/office/drawing/2014/main" id="{008E5E6E-6CB9-4DA3-9C31-47B2EC0F1FB1}"/>
              </a:ext>
            </a:extLst>
          </p:cNvPr>
          <p:cNvPicPr>
            <a:picLocks noChangeAspect="1"/>
          </p:cNvPicPr>
          <p:nvPr/>
        </p:nvPicPr>
        <p:blipFill>
          <a:blip r:embed="rId12"/>
          <a:stretch>
            <a:fillRect/>
          </a:stretch>
        </p:blipFill>
        <p:spPr>
          <a:xfrm>
            <a:off x="6195483" y="1980326"/>
            <a:ext cx="2859617" cy="1447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1121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57405" y="53718"/>
            <a:ext cx="477489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Biomes</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3708850001"/>
              </p:ext>
            </p:extLst>
          </p:nvPr>
        </p:nvGraphicFramePr>
        <p:xfrm>
          <a:off x="112557" y="1019176"/>
          <a:ext cx="2901433" cy="5060735"/>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8940">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747351">
                <a:tc>
                  <a:txBody>
                    <a:bodyPr/>
                    <a:lstStyle/>
                    <a:p>
                      <a:pPr lvl="0">
                        <a:buNone/>
                      </a:pPr>
                      <a:endParaRPr lang="en-GB" sz="1100" b="0" i="0" u="none" strike="noStrike" noProof="0">
                        <a:latin typeface="Calibri"/>
                      </a:endParaRPr>
                    </a:p>
                  </a:txBody>
                  <a:tcPr/>
                </a:tc>
                <a:extLst>
                  <a:ext uri="{0D108BD9-81ED-4DB2-BD59-A6C34878D82A}">
                    <a16:rowId xmlns:a16="http://schemas.microsoft.com/office/drawing/2014/main" val="2285299064"/>
                  </a:ext>
                </a:extLst>
              </a:tr>
              <a:tr h="587205">
                <a:tc>
                  <a:txBody>
                    <a:bodyPr/>
                    <a:lstStyle/>
                    <a:p>
                      <a:pPr lvl="0" algn="l">
                        <a:lnSpc>
                          <a:spcPct val="100000"/>
                        </a:lnSpc>
                        <a:spcBef>
                          <a:spcPts val="0"/>
                        </a:spcBef>
                        <a:spcAft>
                          <a:spcPts val="0"/>
                        </a:spcAft>
                        <a:buNone/>
                      </a:pPr>
                      <a:endParaRPr lang="en-GB" sz="1100" b="0" i="0" u="none" strike="noStrike" noProof="0"/>
                    </a:p>
                  </a:txBody>
                  <a:tcPr/>
                </a:tc>
                <a:extLst>
                  <a:ext uri="{0D108BD9-81ED-4DB2-BD59-A6C34878D82A}">
                    <a16:rowId xmlns:a16="http://schemas.microsoft.com/office/drawing/2014/main" val="1321878987"/>
                  </a:ext>
                </a:extLst>
              </a:tr>
              <a:tr h="245558">
                <a:tc>
                  <a:txBody>
                    <a:bodyPr/>
                    <a:lstStyle/>
                    <a:p>
                      <a:pPr lvl="0">
                        <a:buNone/>
                      </a:pPr>
                      <a:endParaRPr lang="en-GB" sz="1050" b="0" i="0" u="none" strike="noStrike" noProof="0">
                        <a:effectLst/>
                      </a:endParaRPr>
                    </a:p>
                  </a:txBody>
                  <a:tcPr/>
                </a:tc>
                <a:extLst>
                  <a:ext uri="{0D108BD9-81ED-4DB2-BD59-A6C34878D82A}">
                    <a16:rowId xmlns:a16="http://schemas.microsoft.com/office/drawing/2014/main" val="1667904553"/>
                  </a:ext>
                </a:extLst>
              </a:tr>
              <a:tr h="674687">
                <a:tc>
                  <a:txBody>
                    <a:bodyPr/>
                    <a:lstStyle/>
                    <a:p>
                      <a:pPr lvl="0">
                        <a:buNone/>
                      </a:pPr>
                      <a:endParaRPr lang="en-GB" sz="1050" b="0" i="0" u="none" strike="noStrike" noProof="0">
                        <a:effectLst/>
                        <a:latin typeface="Calibri"/>
                      </a:endParaRPr>
                    </a:p>
                  </a:txBody>
                  <a:tcPr/>
                </a:tc>
                <a:extLst>
                  <a:ext uri="{0D108BD9-81ED-4DB2-BD59-A6C34878D82A}">
                    <a16:rowId xmlns:a16="http://schemas.microsoft.com/office/drawing/2014/main" val="1411098728"/>
                  </a:ext>
                </a:extLst>
              </a:tr>
              <a:tr h="234882">
                <a:tc>
                  <a:txBody>
                    <a:bodyPr/>
                    <a:lstStyle/>
                    <a:p>
                      <a:pPr lvl="0" algn="l" rtl="0" fontAlgn="base">
                        <a:lnSpc>
                          <a:spcPct val="100000"/>
                        </a:lnSpc>
                        <a:spcBef>
                          <a:spcPts val="0"/>
                        </a:spcBef>
                        <a:spcAft>
                          <a:spcPts val="0"/>
                        </a:spcAft>
                      </a:pPr>
                      <a:endParaRPr lang="en-GB" sz="1050" b="0" i="0" u="none" strike="noStrike" noProof="0">
                        <a:effectLst/>
                      </a:endParaRPr>
                    </a:p>
                  </a:txBody>
                  <a:tcPr/>
                </a:tc>
                <a:extLst>
                  <a:ext uri="{0D108BD9-81ED-4DB2-BD59-A6C34878D82A}">
                    <a16:rowId xmlns:a16="http://schemas.microsoft.com/office/drawing/2014/main" val="2496460320"/>
                  </a:ext>
                </a:extLst>
              </a:tr>
              <a:tr h="714375">
                <a:tc>
                  <a:txBody>
                    <a:bodyPr/>
                    <a:lstStyle/>
                    <a:p>
                      <a:pPr lvl="0">
                        <a:buNone/>
                      </a:pPr>
                      <a:endParaRPr lang="en-GB" sz="1050" b="0" i="0" u="none" strike="noStrike" noProof="0">
                        <a:effectLst/>
                      </a:endParaRPr>
                    </a:p>
                  </a:txBody>
                  <a:tcPr/>
                </a:tc>
                <a:extLst>
                  <a:ext uri="{0D108BD9-81ED-4DB2-BD59-A6C34878D82A}">
                    <a16:rowId xmlns:a16="http://schemas.microsoft.com/office/drawing/2014/main" val="4185331775"/>
                  </a:ext>
                </a:extLst>
              </a:tr>
              <a:tr h="489479">
                <a:tc>
                  <a:txBody>
                    <a:bodyPr/>
                    <a:lstStyle/>
                    <a:p>
                      <a:pPr lvl="0" algn="l">
                        <a:lnSpc>
                          <a:spcPct val="100000"/>
                        </a:lnSpc>
                        <a:spcBef>
                          <a:spcPts val="0"/>
                        </a:spcBef>
                        <a:spcAft>
                          <a:spcPts val="0"/>
                        </a:spcAft>
                        <a:buNone/>
                      </a:pPr>
                      <a:endParaRPr lang="en-GB" sz="1050" b="0" i="0" u="none" strike="noStrike" noProof="0">
                        <a:effectLst/>
                      </a:endParaRPr>
                    </a:p>
                  </a:txBody>
                  <a:tcPr/>
                </a:tc>
                <a:extLst>
                  <a:ext uri="{0D108BD9-81ED-4DB2-BD59-A6C34878D82A}">
                    <a16:rowId xmlns:a16="http://schemas.microsoft.com/office/drawing/2014/main" val="3887979516"/>
                  </a:ext>
                </a:extLst>
              </a:tr>
              <a:tr h="489479">
                <a:tc>
                  <a:txBody>
                    <a:bodyPr/>
                    <a:lstStyle/>
                    <a:p>
                      <a:pPr lvl="0">
                        <a:buNone/>
                      </a:pPr>
                      <a:endParaRPr lang="en-GB" sz="1050" b="0" i="0" u="none" strike="noStrike" noProof="0">
                        <a:effectLst/>
                      </a:endParaRPr>
                    </a:p>
                  </a:txBody>
                  <a:tcPr/>
                </a:tc>
                <a:extLst>
                  <a:ext uri="{0D108BD9-81ED-4DB2-BD59-A6C34878D82A}">
                    <a16:rowId xmlns:a16="http://schemas.microsoft.com/office/drawing/2014/main" val="2692377976"/>
                  </a:ext>
                </a:extLst>
              </a:tr>
              <a:tr h="489479">
                <a:tc>
                  <a:txBody>
                    <a:bodyPr/>
                    <a:lstStyle/>
                    <a:p>
                      <a:pPr lvl="0">
                        <a:buNone/>
                      </a:pPr>
                      <a:endParaRPr lang="en-GB" sz="1050" b="0" i="0" u="none" strike="noStrike" noProof="0">
                        <a:effectLst/>
                        <a:latin typeface="Calibri"/>
                      </a:endParaRPr>
                    </a:p>
                  </a:txBody>
                  <a:tcPr/>
                </a:tc>
                <a:extLst>
                  <a:ext uri="{0D108BD9-81ED-4DB2-BD59-A6C34878D82A}">
                    <a16:rowId xmlns:a16="http://schemas.microsoft.com/office/drawing/2014/main" val="1513618228"/>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392834" y="437642"/>
            <a:ext cx="1390650" cy="13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9" descr="Chart, histogram&#10;&#10;Description automatically generated">
            <a:extLst>
              <a:ext uri="{FF2B5EF4-FFF2-40B4-BE49-F238E27FC236}">
                <a16:creationId xmlns:a16="http://schemas.microsoft.com/office/drawing/2014/main" id="{8269FB57-4109-4AC5-972C-E91B9275235E}"/>
              </a:ext>
            </a:extLst>
          </p:cNvPr>
          <p:cNvPicPr>
            <a:picLocks noChangeAspect="1"/>
          </p:cNvPicPr>
          <p:nvPr/>
        </p:nvPicPr>
        <p:blipFill>
          <a:blip r:embed="rId4"/>
          <a:stretch>
            <a:fillRect/>
          </a:stretch>
        </p:blipFill>
        <p:spPr>
          <a:xfrm>
            <a:off x="8238066" y="111563"/>
            <a:ext cx="1875368" cy="1798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D554EC89-3ECA-4FDC-8FA0-3729E4D7EA90}"/>
              </a:ext>
            </a:extLst>
          </p:cNvPr>
          <p:cNvSpPr txBox="1"/>
          <p:nvPr/>
        </p:nvSpPr>
        <p:spPr>
          <a:xfrm>
            <a:off x="3285067" y="29569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hlinkClick r:id="rId5"/>
              </a:rPr>
              <a:t>Renewable</a:t>
            </a:r>
            <a:r>
              <a:rPr lang="en-GB">
                <a:cs typeface="Calibri"/>
              </a:rPr>
              <a:t> energy</a:t>
            </a:r>
          </a:p>
        </p:txBody>
      </p:sp>
      <p:pic>
        <p:nvPicPr>
          <p:cNvPr id="12" name="Picture 12" descr="A picture containing text&#10;&#10;Description automatically generated">
            <a:extLst>
              <a:ext uri="{FF2B5EF4-FFF2-40B4-BE49-F238E27FC236}">
                <a16:creationId xmlns:a16="http://schemas.microsoft.com/office/drawing/2014/main" id="{05E71C57-BA06-4313-B2DA-11F23054753F}"/>
              </a:ext>
            </a:extLst>
          </p:cNvPr>
          <p:cNvPicPr>
            <a:picLocks noChangeAspect="1"/>
          </p:cNvPicPr>
          <p:nvPr/>
        </p:nvPicPr>
        <p:blipFill>
          <a:blip r:embed="rId6"/>
          <a:stretch>
            <a:fillRect/>
          </a:stretch>
        </p:blipFill>
        <p:spPr>
          <a:xfrm>
            <a:off x="9367838" y="2228850"/>
            <a:ext cx="2409825" cy="2400300"/>
          </a:xfrm>
          <a:prstGeom prst="rect">
            <a:avLst/>
          </a:prstGeom>
        </p:spPr>
      </p:pic>
      <p:pic>
        <p:nvPicPr>
          <p:cNvPr id="13" name="Picture 13" descr="A picture containing chart&#10;&#10;Description automatically generated">
            <a:extLst>
              <a:ext uri="{FF2B5EF4-FFF2-40B4-BE49-F238E27FC236}">
                <a16:creationId xmlns:a16="http://schemas.microsoft.com/office/drawing/2014/main" id="{9381D2EB-34B6-4620-B68F-DF5D1AFB0CE1}"/>
              </a:ext>
            </a:extLst>
          </p:cNvPr>
          <p:cNvPicPr>
            <a:picLocks noChangeAspect="1"/>
          </p:cNvPicPr>
          <p:nvPr/>
        </p:nvPicPr>
        <p:blipFill>
          <a:blip r:embed="rId7"/>
          <a:stretch>
            <a:fillRect/>
          </a:stretch>
        </p:blipFill>
        <p:spPr>
          <a:xfrm>
            <a:off x="6301316" y="2607877"/>
            <a:ext cx="2743200" cy="4012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5" descr="Diagram&#10;&#10;Description automatically generated">
            <a:extLst>
              <a:ext uri="{FF2B5EF4-FFF2-40B4-BE49-F238E27FC236}">
                <a16:creationId xmlns:a16="http://schemas.microsoft.com/office/drawing/2014/main" id="{0DDAFA31-C440-4DB8-983D-6C0EDC82914E}"/>
              </a:ext>
            </a:extLst>
          </p:cNvPr>
          <p:cNvPicPr>
            <a:picLocks noChangeAspect="1"/>
          </p:cNvPicPr>
          <p:nvPr/>
        </p:nvPicPr>
        <p:blipFill>
          <a:blip r:embed="rId8"/>
          <a:stretch>
            <a:fillRect/>
          </a:stretch>
        </p:blipFill>
        <p:spPr>
          <a:xfrm>
            <a:off x="3218571" y="1910847"/>
            <a:ext cx="3018366" cy="1751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6" descr="Diagram&#10;&#10;Description automatically generated">
            <a:extLst>
              <a:ext uri="{FF2B5EF4-FFF2-40B4-BE49-F238E27FC236}">
                <a16:creationId xmlns:a16="http://schemas.microsoft.com/office/drawing/2014/main" id="{69F1E1E9-154E-4A0B-A5A1-42F6172B384B}"/>
              </a:ext>
            </a:extLst>
          </p:cNvPr>
          <p:cNvPicPr>
            <a:picLocks noChangeAspect="1"/>
          </p:cNvPicPr>
          <p:nvPr/>
        </p:nvPicPr>
        <p:blipFill>
          <a:blip r:embed="rId9"/>
          <a:stretch>
            <a:fillRect/>
          </a:stretch>
        </p:blipFill>
        <p:spPr>
          <a:xfrm>
            <a:off x="3074799" y="4140692"/>
            <a:ext cx="3166533" cy="1488630"/>
          </a:xfrm>
          <a:prstGeom prst="rect">
            <a:avLst/>
          </a:prstGeom>
        </p:spPr>
      </p:pic>
      <p:pic>
        <p:nvPicPr>
          <p:cNvPr id="17" name="Picture 9" descr="Diagram&#10;&#10;Description automatically generated">
            <a:extLst>
              <a:ext uri="{FF2B5EF4-FFF2-40B4-BE49-F238E27FC236}">
                <a16:creationId xmlns:a16="http://schemas.microsoft.com/office/drawing/2014/main" id="{81296EAA-4E48-4485-84E9-948618C237D4}"/>
              </a:ext>
            </a:extLst>
          </p:cNvPr>
          <p:cNvPicPr>
            <a:picLocks noChangeAspect="1"/>
          </p:cNvPicPr>
          <p:nvPr/>
        </p:nvPicPr>
        <p:blipFill>
          <a:blip r:embed="rId10"/>
          <a:stretch>
            <a:fillRect/>
          </a:stretch>
        </p:blipFill>
        <p:spPr>
          <a:xfrm>
            <a:off x="9372600" y="4841807"/>
            <a:ext cx="2638425" cy="1918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8" descr="Table&#10;&#10;Description automatically generated">
            <a:extLst>
              <a:ext uri="{FF2B5EF4-FFF2-40B4-BE49-F238E27FC236}">
                <a16:creationId xmlns:a16="http://schemas.microsoft.com/office/drawing/2014/main" id="{2C58584A-67DC-44DF-A403-E191FBA5879D}"/>
              </a:ext>
            </a:extLst>
          </p:cNvPr>
          <p:cNvPicPr>
            <a:picLocks noChangeAspect="1"/>
          </p:cNvPicPr>
          <p:nvPr/>
        </p:nvPicPr>
        <p:blipFill>
          <a:blip r:embed="rId11"/>
          <a:stretch>
            <a:fillRect/>
          </a:stretch>
        </p:blipFill>
        <p:spPr>
          <a:xfrm>
            <a:off x="142488" y="1371600"/>
            <a:ext cx="2890024" cy="4718050"/>
          </a:xfrm>
          <a:prstGeom prst="rect">
            <a:avLst/>
          </a:prstGeom>
        </p:spPr>
      </p:pic>
    </p:spTree>
    <p:extLst>
      <p:ext uri="{BB962C8B-B14F-4D97-AF65-F5344CB8AC3E}">
        <p14:creationId xmlns:p14="http://schemas.microsoft.com/office/powerpoint/2010/main" val="1016353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57405" y="53718"/>
            <a:ext cx="477489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Biomes</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3376779709"/>
              </p:ext>
            </p:extLst>
          </p:nvPr>
        </p:nvGraphicFramePr>
        <p:xfrm>
          <a:off x="116416" y="984250"/>
          <a:ext cx="3218945" cy="5093276"/>
        </p:xfrm>
        <a:graphic>
          <a:graphicData uri="http://schemas.openxmlformats.org/drawingml/2006/table">
            <a:tbl>
              <a:tblPr firstRow="1" bandRow="1">
                <a:tableStyleId>{5C22544A-7EE6-4342-B048-85BDC9FD1C3A}</a:tableStyleId>
              </a:tblPr>
              <a:tblGrid>
                <a:gridCol w="3218945">
                  <a:extLst>
                    <a:ext uri="{9D8B030D-6E8A-4147-A177-3AD203B41FA5}">
                      <a16:colId xmlns:a16="http://schemas.microsoft.com/office/drawing/2014/main" val="3471638951"/>
                    </a:ext>
                  </a:extLst>
                </a:gridCol>
              </a:tblGrid>
              <a:tr h="372354">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758007">
                <a:tc>
                  <a:txBody>
                    <a:bodyPr/>
                    <a:lstStyle/>
                    <a:p>
                      <a:pPr lvl="0">
                        <a:buNone/>
                      </a:pPr>
                      <a:endParaRPr lang="en-GB" sz="1100" b="0" i="0" u="none" strike="noStrike" noProof="0">
                        <a:latin typeface="Calibri"/>
                      </a:endParaRPr>
                    </a:p>
                  </a:txBody>
                  <a:tcPr/>
                </a:tc>
                <a:extLst>
                  <a:ext uri="{0D108BD9-81ED-4DB2-BD59-A6C34878D82A}">
                    <a16:rowId xmlns:a16="http://schemas.microsoft.com/office/drawing/2014/main" val="2285299064"/>
                  </a:ext>
                </a:extLst>
              </a:tr>
              <a:tr h="585128">
                <a:tc>
                  <a:txBody>
                    <a:bodyPr/>
                    <a:lstStyle/>
                    <a:p>
                      <a:pPr lvl="0" algn="l">
                        <a:lnSpc>
                          <a:spcPct val="100000"/>
                        </a:lnSpc>
                        <a:spcBef>
                          <a:spcPts val="0"/>
                        </a:spcBef>
                        <a:spcAft>
                          <a:spcPts val="0"/>
                        </a:spcAft>
                        <a:buNone/>
                      </a:pPr>
                      <a:endParaRPr lang="en-GB" sz="1100" b="0" i="0" u="none" strike="noStrike" noProof="0"/>
                    </a:p>
                  </a:txBody>
                  <a:tcPr/>
                </a:tc>
                <a:extLst>
                  <a:ext uri="{0D108BD9-81ED-4DB2-BD59-A6C34878D82A}">
                    <a16:rowId xmlns:a16="http://schemas.microsoft.com/office/drawing/2014/main" val="1321878987"/>
                  </a:ext>
                </a:extLst>
              </a:tr>
              <a:tr h="252669">
                <a:tc>
                  <a:txBody>
                    <a:bodyPr/>
                    <a:lstStyle/>
                    <a:p>
                      <a:pPr lvl="0">
                        <a:buNone/>
                      </a:pPr>
                      <a:endParaRPr lang="en-GB" sz="1050" b="0" i="0" u="none" strike="noStrike" noProof="0">
                        <a:effectLst/>
                      </a:endParaRPr>
                    </a:p>
                  </a:txBody>
                  <a:tcPr/>
                </a:tc>
                <a:extLst>
                  <a:ext uri="{0D108BD9-81ED-4DB2-BD59-A6C34878D82A}">
                    <a16:rowId xmlns:a16="http://schemas.microsoft.com/office/drawing/2014/main" val="1667904553"/>
                  </a:ext>
                </a:extLst>
              </a:tr>
              <a:tr h="678217">
                <a:tc>
                  <a:txBody>
                    <a:bodyPr/>
                    <a:lstStyle/>
                    <a:p>
                      <a:pPr lvl="0">
                        <a:buNone/>
                      </a:pPr>
                      <a:endParaRPr lang="en-GB" sz="1050" b="0" i="0" u="none" strike="noStrike" noProof="0">
                        <a:effectLst/>
                        <a:latin typeface="Calibri"/>
                      </a:endParaRPr>
                    </a:p>
                  </a:txBody>
                  <a:tcPr/>
                </a:tc>
                <a:extLst>
                  <a:ext uri="{0D108BD9-81ED-4DB2-BD59-A6C34878D82A}">
                    <a16:rowId xmlns:a16="http://schemas.microsoft.com/office/drawing/2014/main" val="1411098728"/>
                  </a:ext>
                </a:extLst>
              </a:tr>
              <a:tr h="252669">
                <a:tc>
                  <a:txBody>
                    <a:bodyPr/>
                    <a:lstStyle/>
                    <a:p>
                      <a:pPr lvl="0" algn="l" rtl="0" fontAlgn="base">
                        <a:lnSpc>
                          <a:spcPct val="100000"/>
                        </a:lnSpc>
                        <a:spcBef>
                          <a:spcPts val="0"/>
                        </a:spcBef>
                        <a:spcAft>
                          <a:spcPts val="0"/>
                        </a:spcAft>
                      </a:pPr>
                      <a:endParaRPr lang="en-GB" sz="1050" b="0" i="0" u="none" strike="noStrike" noProof="0">
                        <a:effectLst/>
                      </a:endParaRPr>
                    </a:p>
                  </a:txBody>
                  <a:tcPr/>
                </a:tc>
                <a:extLst>
                  <a:ext uri="{0D108BD9-81ED-4DB2-BD59-A6C34878D82A}">
                    <a16:rowId xmlns:a16="http://schemas.microsoft.com/office/drawing/2014/main" val="2496460320"/>
                  </a:ext>
                </a:extLst>
              </a:tr>
              <a:tr h="718112">
                <a:tc>
                  <a:txBody>
                    <a:bodyPr/>
                    <a:lstStyle/>
                    <a:p>
                      <a:pPr lvl="0">
                        <a:buNone/>
                      </a:pPr>
                      <a:endParaRPr lang="en-GB" sz="1050" b="0" i="0" u="none" strike="noStrike" noProof="0">
                        <a:effectLst/>
                      </a:endParaRPr>
                    </a:p>
                  </a:txBody>
                  <a:tcPr/>
                </a:tc>
                <a:extLst>
                  <a:ext uri="{0D108BD9-81ED-4DB2-BD59-A6C34878D82A}">
                    <a16:rowId xmlns:a16="http://schemas.microsoft.com/office/drawing/2014/main" val="4185331775"/>
                  </a:ext>
                </a:extLst>
              </a:tr>
              <a:tr h="492040">
                <a:tc>
                  <a:txBody>
                    <a:bodyPr/>
                    <a:lstStyle/>
                    <a:p>
                      <a:pPr lvl="0" algn="l">
                        <a:lnSpc>
                          <a:spcPct val="100000"/>
                        </a:lnSpc>
                        <a:spcBef>
                          <a:spcPts val="0"/>
                        </a:spcBef>
                        <a:spcAft>
                          <a:spcPts val="0"/>
                        </a:spcAft>
                        <a:buNone/>
                      </a:pPr>
                      <a:endParaRPr lang="en-GB" sz="1050" b="0" i="0" u="none" strike="noStrike" noProof="0">
                        <a:effectLst/>
                      </a:endParaRPr>
                    </a:p>
                  </a:txBody>
                  <a:tcPr/>
                </a:tc>
                <a:extLst>
                  <a:ext uri="{0D108BD9-81ED-4DB2-BD59-A6C34878D82A}">
                    <a16:rowId xmlns:a16="http://schemas.microsoft.com/office/drawing/2014/main" val="3887979516"/>
                  </a:ext>
                </a:extLst>
              </a:tr>
              <a:tr h="492040">
                <a:tc>
                  <a:txBody>
                    <a:bodyPr/>
                    <a:lstStyle/>
                    <a:p>
                      <a:pPr lvl="0">
                        <a:buNone/>
                      </a:pPr>
                      <a:endParaRPr lang="en-GB" sz="1050" b="0" i="0" u="none" strike="noStrike" noProof="0">
                        <a:effectLst/>
                      </a:endParaRPr>
                    </a:p>
                  </a:txBody>
                  <a:tcPr/>
                </a:tc>
                <a:extLst>
                  <a:ext uri="{0D108BD9-81ED-4DB2-BD59-A6C34878D82A}">
                    <a16:rowId xmlns:a16="http://schemas.microsoft.com/office/drawing/2014/main" val="2692377976"/>
                  </a:ext>
                </a:extLst>
              </a:tr>
              <a:tr h="492040">
                <a:tc>
                  <a:txBody>
                    <a:bodyPr/>
                    <a:lstStyle/>
                    <a:p>
                      <a:pPr lvl="0">
                        <a:buNone/>
                      </a:pPr>
                      <a:endParaRPr lang="en-GB" sz="1050" b="0" i="0" u="none" strike="noStrike" noProof="0">
                        <a:effectLst/>
                        <a:latin typeface="Calibri"/>
                      </a:endParaRPr>
                    </a:p>
                  </a:txBody>
                  <a:tcPr/>
                </a:tc>
                <a:extLst>
                  <a:ext uri="{0D108BD9-81ED-4DB2-BD59-A6C34878D82A}">
                    <a16:rowId xmlns:a16="http://schemas.microsoft.com/office/drawing/2014/main" val="1513618228"/>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255251" y="141309"/>
            <a:ext cx="1390650" cy="13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9" descr="Chart, histogram&#10;&#10;Description automatically generated">
            <a:extLst>
              <a:ext uri="{FF2B5EF4-FFF2-40B4-BE49-F238E27FC236}">
                <a16:creationId xmlns:a16="http://schemas.microsoft.com/office/drawing/2014/main" id="{8269FB57-4109-4AC5-972C-E91B9275235E}"/>
              </a:ext>
            </a:extLst>
          </p:cNvPr>
          <p:cNvPicPr>
            <a:picLocks noChangeAspect="1"/>
          </p:cNvPicPr>
          <p:nvPr/>
        </p:nvPicPr>
        <p:blipFill>
          <a:blip r:embed="rId4"/>
          <a:stretch>
            <a:fillRect/>
          </a:stretch>
        </p:blipFill>
        <p:spPr>
          <a:xfrm>
            <a:off x="8322732" y="58646"/>
            <a:ext cx="1547285" cy="1480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4" descr="Table&#10;&#10;Description automatically generated">
            <a:extLst>
              <a:ext uri="{FF2B5EF4-FFF2-40B4-BE49-F238E27FC236}">
                <a16:creationId xmlns:a16="http://schemas.microsoft.com/office/drawing/2014/main" id="{7706EB2E-B176-40CC-AD25-B96642852476}"/>
              </a:ext>
            </a:extLst>
          </p:cNvPr>
          <p:cNvPicPr>
            <a:picLocks noChangeAspect="1"/>
          </p:cNvPicPr>
          <p:nvPr/>
        </p:nvPicPr>
        <p:blipFill>
          <a:blip r:embed="rId5"/>
          <a:stretch>
            <a:fillRect/>
          </a:stretch>
        </p:blipFill>
        <p:spPr>
          <a:xfrm>
            <a:off x="115476" y="1361017"/>
            <a:ext cx="3187466" cy="4802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descr="Table&#10;&#10;Description automatically generated">
            <a:extLst>
              <a:ext uri="{FF2B5EF4-FFF2-40B4-BE49-F238E27FC236}">
                <a16:creationId xmlns:a16="http://schemas.microsoft.com/office/drawing/2014/main" id="{BA9D1958-1E9A-46B5-B511-F0050F0DCBC0}"/>
              </a:ext>
            </a:extLst>
          </p:cNvPr>
          <p:cNvPicPr>
            <a:picLocks noChangeAspect="1"/>
          </p:cNvPicPr>
          <p:nvPr/>
        </p:nvPicPr>
        <p:blipFill>
          <a:blip r:embed="rId6"/>
          <a:stretch>
            <a:fillRect/>
          </a:stretch>
        </p:blipFill>
        <p:spPr>
          <a:xfrm>
            <a:off x="3539066" y="4060371"/>
            <a:ext cx="3568700" cy="260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a:extLst>
              <a:ext uri="{FF2B5EF4-FFF2-40B4-BE49-F238E27FC236}">
                <a16:creationId xmlns:a16="http://schemas.microsoft.com/office/drawing/2014/main" id="{90E9C7A5-DBCC-4741-A48F-269DA629126A}"/>
              </a:ext>
            </a:extLst>
          </p:cNvPr>
          <p:cNvPicPr>
            <a:picLocks noChangeAspect="1"/>
          </p:cNvPicPr>
          <p:nvPr/>
        </p:nvPicPr>
        <p:blipFill>
          <a:blip r:embed="rId7"/>
          <a:stretch>
            <a:fillRect/>
          </a:stretch>
        </p:blipFill>
        <p:spPr>
          <a:xfrm>
            <a:off x="8606801" y="1710267"/>
            <a:ext cx="2820649" cy="4950883"/>
          </a:xfrm>
          <a:prstGeom prst="rect">
            <a:avLst/>
          </a:prstGeom>
        </p:spPr>
      </p:pic>
      <p:pic>
        <p:nvPicPr>
          <p:cNvPr id="10" name="Picture 13">
            <a:extLst>
              <a:ext uri="{FF2B5EF4-FFF2-40B4-BE49-F238E27FC236}">
                <a16:creationId xmlns:a16="http://schemas.microsoft.com/office/drawing/2014/main" id="{F65FF0EE-1F91-4771-8548-80FE3F8D1D1A}"/>
              </a:ext>
            </a:extLst>
          </p:cNvPr>
          <p:cNvPicPr>
            <a:picLocks noChangeAspect="1"/>
          </p:cNvPicPr>
          <p:nvPr/>
        </p:nvPicPr>
        <p:blipFill>
          <a:blip r:embed="rId8"/>
          <a:stretch>
            <a:fillRect/>
          </a:stretch>
        </p:blipFill>
        <p:spPr>
          <a:xfrm>
            <a:off x="7243232" y="4203053"/>
            <a:ext cx="1250951" cy="568560"/>
          </a:xfrm>
          <a:prstGeom prst="rect">
            <a:avLst/>
          </a:prstGeom>
        </p:spPr>
      </p:pic>
      <p:pic>
        <p:nvPicPr>
          <p:cNvPr id="20" name="Picture 21" descr="A picture containing camel, outdoor, grass, mammal&#10;&#10;Description automatically generated">
            <a:extLst>
              <a:ext uri="{FF2B5EF4-FFF2-40B4-BE49-F238E27FC236}">
                <a16:creationId xmlns:a16="http://schemas.microsoft.com/office/drawing/2014/main" id="{D5FE1437-AD9C-4AF8-BF66-37CC4EB0222F}"/>
              </a:ext>
            </a:extLst>
          </p:cNvPr>
          <p:cNvPicPr>
            <a:picLocks noChangeAspect="1"/>
          </p:cNvPicPr>
          <p:nvPr/>
        </p:nvPicPr>
        <p:blipFill>
          <a:blip r:embed="rId9"/>
          <a:stretch>
            <a:fillRect/>
          </a:stretch>
        </p:blipFill>
        <p:spPr>
          <a:xfrm>
            <a:off x="7369175" y="4935008"/>
            <a:ext cx="1009650" cy="1009650"/>
          </a:xfrm>
          <a:prstGeom prst="rect">
            <a:avLst/>
          </a:prstGeom>
        </p:spPr>
      </p:pic>
      <p:pic>
        <p:nvPicPr>
          <p:cNvPr id="22" name="Picture 22" descr="A picture containing map&#10;&#10;Description automatically generated">
            <a:extLst>
              <a:ext uri="{FF2B5EF4-FFF2-40B4-BE49-F238E27FC236}">
                <a16:creationId xmlns:a16="http://schemas.microsoft.com/office/drawing/2014/main" id="{81E454E0-1C02-42AC-B0A8-16E7586AB194}"/>
              </a:ext>
            </a:extLst>
          </p:cNvPr>
          <p:cNvPicPr>
            <a:picLocks noChangeAspect="1"/>
          </p:cNvPicPr>
          <p:nvPr/>
        </p:nvPicPr>
        <p:blipFill>
          <a:blip r:embed="rId10"/>
          <a:stretch>
            <a:fillRect/>
          </a:stretch>
        </p:blipFill>
        <p:spPr>
          <a:xfrm>
            <a:off x="3539067" y="1708353"/>
            <a:ext cx="4881033" cy="2023129"/>
          </a:xfrm>
          <a:prstGeom prst="rect">
            <a:avLst/>
          </a:prstGeom>
        </p:spPr>
      </p:pic>
    </p:spTree>
    <p:extLst>
      <p:ext uri="{BB962C8B-B14F-4D97-AF65-F5344CB8AC3E}">
        <p14:creationId xmlns:p14="http://schemas.microsoft.com/office/powerpoint/2010/main" val="1843198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565177" y="2196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School Locality</a:t>
            </a:r>
            <a:endParaRPr kumimoji="0" lang="en-US" altLang="en-US" sz="2000" b="0" i="0" u="none" strike="noStrike" cap="none" normalizeH="0" baseline="0">
              <a:ln>
                <a:noFill/>
              </a:ln>
              <a:effectLst/>
              <a:latin typeface="Arial" panose="020B0604020202020204" pitchFamily="34" charset="0"/>
            </a:endParaRPr>
          </a:p>
        </p:txBody>
      </p:sp>
      <p:graphicFrame>
        <p:nvGraphicFramePr>
          <p:cNvPr id="57" name="Table 56">
            <a:extLst>
              <a:ext uri="{FF2B5EF4-FFF2-40B4-BE49-F238E27FC236}">
                <a16:creationId xmlns:a16="http://schemas.microsoft.com/office/drawing/2014/main" id="{D8420727-8BFF-4693-8933-1A8745E42984}"/>
              </a:ext>
            </a:extLst>
          </p:cNvPr>
          <p:cNvGraphicFramePr>
            <a:graphicFrameLocks noGrp="1"/>
          </p:cNvGraphicFramePr>
          <p:nvPr>
            <p:extLst>
              <p:ext uri="{D42A27DB-BD31-4B8C-83A1-F6EECF244321}">
                <p14:modId xmlns:p14="http://schemas.microsoft.com/office/powerpoint/2010/main" val="2168155274"/>
              </p:ext>
            </p:extLst>
          </p:nvPr>
        </p:nvGraphicFramePr>
        <p:xfrm>
          <a:off x="241887" y="1221441"/>
          <a:ext cx="3105887" cy="6009640"/>
        </p:xfrm>
        <a:graphic>
          <a:graphicData uri="http://schemas.openxmlformats.org/drawingml/2006/table">
            <a:tbl>
              <a:tblPr firstRow="1" bandRow="1">
                <a:tableStyleId>{5C22544A-7EE6-4342-B048-85BDC9FD1C3A}</a:tableStyleId>
              </a:tblPr>
              <a:tblGrid>
                <a:gridCol w="3105887">
                  <a:extLst>
                    <a:ext uri="{9D8B030D-6E8A-4147-A177-3AD203B41FA5}">
                      <a16:colId xmlns:a16="http://schemas.microsoft.com/office/drawing/2014/main" val="220629316"/>
                    </a:ext>
                  </a:extLst>
                </a:gridCol>
              </a:tblGrid>
              <a:tr h="370840">
                <a:tc>
                  <a:txBody>
                    <a:bodyPr/>
                    <a:lstStyle/>
                    <a:p>
                      <a:r>
                        <a:rPr lang="en-GB" sz="1600">
                          <a:solidFill>
                            <a:schemeClr val="tx1"/>
                          </a:solidFill>
                        </a:rPr>
                        <a:t>Key Vocabulary </a:t>
                      </a:r>
                    </a:p>
                  </a:txBody>
                  <a:tcPr>
                    <a:solidFill>
                      <a:schemeClr val="accent6">
                        <a:lumMod val="75000"/>
                      </a:schemeClr>
                    </a:solidFill>
                  </a:tcPr>
                </a:tc>
                <a:extLst>
                  <a:ext uri="{0D108BD9-81ED-4DB2-BD59-A6C34878D82A}">
                    <a16:rowId xmlns:a16="http://schemas.microsoft.com/office/drawing/2014/main" val="336167722"/>
                  </a:ext>
                </a:extLst>
              </a:tr>
              <a:tr h="370840">
                <a:tc>
                  <a:txBody>
                    <a:bodyPr/>
                    <a:lstStyle/>
                    <a:p>
                      <a:r>
                        <a:rPr lang="en-GB" sz="1400"/>
                        <a:t>Local area – The area around an identified point. </a:t>
                      </a:r>
                    </a:p>
                  </a:txBody>
                  <a:tcPr/>
                </a:tc>
                <a:extLst>
                  <a:ext uri="{0D108BD9-81ED-4DB2-BD59-A6C34878D82A}">
                    <a16:rowId xmlns:a16="http://schemas.microsoft.com/office/drawing/2014/main" val="2113343767"/>
                  </a:ext>
                </a:extLst>
              </a:tr>
              <a:tr h="370840">
                <a:tc>
                  <a:txBody>
                    <a:bodyPr/>
                    <a:lstStyle/>
                    <a:p>
                      <a:r>
                        <a:rPr lang="en-GB" sz="1400"/>
                        <a:t>Land Use-</a:t>
                      </a:r>
                      <a:r>
                        <a:rPr lang="en-GB" sz="1400" b="0" i="0" u="none" strike="noStrike" noProof="0">
                          <a:latin typeface="Calibri"/>
                        </a:rPr>
                        <a:t>is the function of land – what it is used for. </a:t>
                      </a:r>
                      <a:endParaRPr lang="en-GB" sz="1400"/>
                    </a:p>
                  </a:txBody>
                  <a:tcPr/>
                </a:tc>
                <a:extLst>
                  <a:ext uri="{0D108BD9-81ED-4DB2-BD59-A6C34878D82A}">
                    <a16:rowId xmlns:a16="http://schemas.microsoft.com/office/drawing/2014/main" val="2599331279"/>
                  </a:ext>
                </a:extLst>
              </a:tr>
              <a:tr h="370840">
                <a:tc>
                  <a:txBody>
                    <a:bodyPr/>
                    <a:lstStyle/>
                    <a:p>
                      <a:r>
                        <a:rPr lang="en-GB" sz="1400"/>
                        <a:t>Aerial View-</a:t>
                      </a:r>
                      <a:r>
                        <a:rPr lang="en-GB" sz="1400" b="1" i="0" u="none" strike="noStrike" noProof="0">
                          <a:latin typeface="Calibri"/>
                        </a:rPr>
                        <a:t>any view from a great height, above.</a:t>
                      </a:r>
                      <a:endParaRPr lang="en-GB" sz="1400" b="0" i="0" u="none" strike="noStrike" noProof="0">
                        <a:latin typeface="Calibri"/>
                      </a:endParaRPr>
                    </a:p>
                  </a:txBody>
                  <a:tcPr/>
                </a:tc>
                <a:extLst>
                  <a:ext uri="{0D108BD9-81ED-4DB2-BD59-A6C34878D82A}">
                    <a16:rowId xmlns:a16="http://schemas.microsoft.com/office/drawing/2014/main" val="1372559435"/>
                  </a:ext>
                </a:extLst>
              </a:tr>
              <a:tr h="370840">
                <a:tc>
                  <a:txBody>
                    <a:bodyPr/>
                    <a:lstStyle/>
                    <a:p>
                      <a:r>
                        <a:rPr lang="en-GB" sz="1400"/>
                        <a:t>Symbol-</a:t>
                      </a:r>
                      <a:r>
                        <a:rPr lang="en-GB" sz="1400" b="0" i="0" u="none" strike="noStrike" noProof="0">
                          <a:latin typeface="Calibri"/>
                        </a:rPr>
                        <a:t>a thing that represents or stands for something else.</a:t>
                      </a:r>
                      <a:endParaRPr lang="en-GB" sz="1400"/>
                    </a:p>
                  </a:txBody>
                  <a:tcPr/>
                </a:tc>
                <a:extLst>
                  <a:ext uri="{0D108BD9-81ED-4DB2-BD59-A6C34878D82A}">
                    <a16:rowId xmlns:a16="http://schemas.microsoft.com/office/drawing/2014/main" val="1651353050"/>
                  </a:ext>
                </a:extLst>
              </a:tr>
              <a:tr h="370840">
                <a:tc>
                  <a:txBody>
                    <a:bodyPr/>
                    <a:lstStyle/>
                    <a:p>
                      <a:r>
                        <a:rPr lang="en-GB" sz="1400"/>
                        <a:t>Key-</a:t>
                      </a:r>
                      <a:r>
                        <a:rPr lang="en-GB" sz="1400" b="0" i="0" u="none" strike="noStrike" noProof="0">
                          <a:latin typeface="Calibri"/>
                        </a:rPr>
                        <a:t> </a:t>
                      </a:r>
                      <a:r>
                        <a:rPr lang="en-GB" sz="1400" b="1" i="0" u="none" strike="noStrike" noProof="0">
                          <a:latin typeface="Calibri"/>
                        </a:rPr>
                        <a:t>a list of symbols that appear on the map</a:t>
                      </a:r>
                      <a:endParaRPr lang="en-GB" sz="1400"/>
                    </a:p>
                  </a:txBody>
                  <a:tcPr/>
                </a:tc>
                <a:extLst>
                  <a:ext uri="{0D108BD9-81ED-4DB2-BD59-A6C34878D82A}">
                    <a16:rowId xmlns:a16="http://schemas.microsoft.com/office/drawing/2014/main" val="1480058785"/>
                  </a:ext>
                </a:extLst>
              </a:tr>
              <a:tr h="370840">
                <a:tc>
                  <a:txBody>
                    <a:bodyPr/>
                    <a:lstStyle/>
                    <a:p>
                      <a:r>
                        <a:rPr lang="en-GB" sz="1400"/>
                        <a:t>Field--</a:t>
                      </a:r>
                      <a:r>
                        <a:rPr lang="en-GB" sz="1400" b="0" i="0" u="none" strike="noStrike" noProof="0">
                          <a:latin typeface="Calibri"/>
                        </a:rPr>
                        <a:t>an area of open land, especially one planted with crops or pasture, typically bounded by hedges or fences.</a:t>
                      </a:r>
                      <a:endParaRPr lang="en-GB" sz="1400"/>
                    </a:p>
                  </a:txBody>
                  <a:tcPr/>
                </a:tc>
                <a:extLst>
                  <a:ext uri="{0D108BD9-81ED-4DB2-BD59-A6C34878D82A}">
                    <a16:rowId xmlns:a16="http://schemas.microsoft.com/office/drawing/2014/main" val="4046933852"/>
                  </a:ext>
                </a:extLst>
              </a:tr>
              <a:tr h="370840">
                <a:tc>
                  <a:txBody>
                    <a:bodyPr/>
                    <a:lstStyle/>
                    <a:p>
                      <a:r>
                        <a:rPr lang="en-GB" sz="1400"/>
                        <a:t>Path-</a:t>
                      </a:r>
                      <a:r>
                        <a:rPr lang="en-GB" sz="1400" b="0" i="0" u="none" strike="noStrike" noProof="0">
                          <a:latin typeface="Calibri"/>
                        </a:rPr>
                        <a:t>a way or track laid down for walking or made by continual treading.</a:t>
                      </a:r>
                      <a:endParaRPr lang="en-GB" sz="1400"/>
                    </a:p>
                  </a:txBody>
                  <a:tcPr/>
                </a:tc>
                <a:extLst>
                  <a:ext uri="{0D108BD9-81ED-4DB2-BD59-A6C34878D82A}">
                    <a16:rowId xmlns:a16="http://schemas.microsoft.com/office/drawing/2014/main" val="242212225"/>
                  </a:ext>
                </a:extLst>
              </a:tr>
              <a:tr h="370840">
                <a:tc>
                  <a:txBody>
                    <a:bodyPr/>
                    <a:lstStyle/>
                    <a:p>
                      <a:r>
                        <a:rPr lang="en-GB" sz="1400"/>
                        <a:t>Playground-</a:t>
                      </a:r>
                      <a:r>
                        <a:rPr lang="en-GB" sz="1400" b="0" i="0" u="none" strike="noStrike" noProof="0">
                          <a:latin typeface="Calibri"/>
                        </a:rPr>
                        <a:t>an outdoor area provided for children to play in, especially at a school or public park.</a:t>
                      </a:r>
                      <a:endParaRPr lang="en-GB" sz="1400"/>
                    </a:p>
                  </a:txBody>
                  <a:tcPr/>
                </a:tc>
                <a:extLst>
                  <a:ext uri="{0D108BD9-81ED-4DB2-BD59-A6C34878D82A}">
                    <a16:rowId xmlns:a16="http://schemas.microsoft.com/office/drawing/2014/main" val="359228192"/>
                  </a:ext>
                </a:extLst>
              </a:tr>
              <a:tr h="370840">
                <a:tc>
                  <a:txBody>
                    <a:bodyPr/>
                    <a:lstStyle/>
                    <a:p>
                      <a:r>
                        <a:rPr lang="en-GB" sz="1400" b="0"/>
                        <a:t>Map - </a:t>
                      </a:r>
                      <a:r>
                        <a:rPr lang="en-GB" sz="1400" b="0" i="0" u="none" strike="noStrike" noProof="0">
                          <a:latin typeface="Calibri"/>
                        </a:rPr>
                        <a:t>a diagrammatic representation of an area of land or sea showing physical features, cities, roads, etc.</a:t>
                      </a:r>
                      <a:endParaRPr lang="en-GB" sz="1400" b="0"/>
                    </a:p>
                  </a:txBody>
                  <a:tcPr/>
                </a:tc>
                <a:extLst>
                  <a:ext uri="{0D108BD9-81ED-4DB2-BD59-A6C34878D82A}">
                    <a16:rowId xmlns:a16="http://schemas.microsoft.com/office/drawing/2014/main" val="3255163686"/>
                  </a:ext>
                </a:extLst>
              </a:tr>
              <a:tr h="164392">
                <a:tc>
                  <a:txBody>
                    <a:bodyPr/>
                    <a:lstStyle/>
                    <a:p>
                      <a:endParaRPr lang="en-GB" sz="1600" b="0"/>
                    </a:p>
                  </a:txBody>
                  <a:tcPr/>
                </a:tc>
                <a:extLst>
                  <a:ext uri="{0D108BD9-81ED-4DB2-BD59-A6C34878D82A}">
                    <a16:rowId xmlns:a16="http://schemas.microsoft.com/office/drawing/2014/main" val="4009154379"/>
                  </a:ext>
                </a:extLst>
              </a:tr>
            </a:tbl>
          </a:graphicData>
        </a:graphic>
      </p:graphicFrame>
      <p:sp>
        <p:nvSpPr>
          <p:cNvPr id="67" name="TextBox 66">
            <a:extLst>
              <a:ext uri="{FF2B5EF4-FFF2-40B4-BE49-F238E27FC236}">
                <a16:creationId xmlns:a16="http://schemas.microsoft.com/office/drawing/2014/main" id="{9842C914-FD8A-499F-B9BF-7657635CF02C}"/>
              </a:ext>
            </a:extLst>
          </p:cNvPr>
          <p:cNvSpPr txBox="1"/>
          <p:nvPr/>
        </p:nvSpPr>
        <p:spPr>
          <a:xfrm>
            <a:off x="8844226" y="1925711"/>
            <a:ext cx="1705586" cy="369332"/>
          </a:xfrm>
          <a:prstGeom prst="rect">
            <a:avLst/>
          </a:prstGeom>
          <a:noFill/>
        </p:spPr>
        <p:txBody>
          <a:bodyPr wrap="square" rtlCol="0">
            <a:spAutoFit/>
          </a:bodyPr>
          <a:lstStyle/>
          <a:p>
            <a:pPr algn="ctr"/>
            <a:r>
              <a:rPr lang="en-GB"/>
              <a:t>Spinning top</a:t>
            </a:r>
          </a:p>
        </p:txBody>
      </p:sp>
      <p:sp>
        <p:nvSpPr>
          <p:cNvPr id="101" name="TextBox 100">
            <a:extLst>
              <a:ext uri="{FF2B5EF4-FFF2-40B4-BE49-F238E27FC236}">
                <a16:creationId xmlns:a16="http://schemas.microsoft.com/office/drawing/2014/main" id="{ED5582AC-D599-4EAA-A009-96F7925541DE}"/>
              </a:ext>
            </a:extLst>
          </p:cNvPr>
          <p:cNvSpPr txBox="1"/>
          <p:nvPr/>
        </p:nvSpPr>
        <p:spPr>
          <a:xfrm>
            <a:off x="10264062" y="764360"/>
            <a:ext cx="1705586" cy="369332"/>
          </a:xfrm>
          <a:prstGeom prst="rect">
            <a:avLst/>
          </a:prstGeom>
          <a:noFill/>
        </p:spPr>
        <p:txBody>
          <a:bodyPr wrap="square" lIns="91440" tIns="45720" rIns="91440" bIns="45720" rtlCol="0" anchor="t">
            <a:spAutoFit/>
          </a:bodyPr>
          <a:lstStyle/>
          <a:p>
            <a:pPr algn="ctr"/>
            <a:r>
              <a:rPr lang="en-GB" b="1">
                <a:cs typeface="Calibri"/>
              </a:rPr>
              <a:t>Compass</a:t>
            </a:r>
            <a:r>
              <a:rPr lang="en-GB">
                <a:cs typeface="Calibri"/>
              </a:rPr>
              <a:t> </a:t>
            </a:r>
          </a:p>
        </p:txBody>
      </p:sp>
      <p:sp>
        <p:nvSpPr>
          <p:cNvPr id="102" name="TextBox 101">
            <a:extLst>
              <a:ext uri="{FF2B5EF4-FFF2-40B4-BE49-F238E27FC236}">
                <a16:creationId xmlns:a16="http://schemas.microsoft.com/office/drawing/2014/main" id="{654D1BFD-A732-4399-AD8C-A88FB49FF908}"/>
              </a:ext>
            </a:extLst>
          </p:cNvPr>
          <p:cNvSpPr txBox="1"/>
          <p:nvPr/>
        </p:nvSpPr>
        <p:spPr>
          <a:xfrm>
            <a:off x="4741627" y="5003876"/>
            <a:ext cx="1705586" cy="369332"/>
          </a:xfrm>
          <a:prstGeom prst="rect">
            <a:avLst/>
          </a:prstGeom>
          <a:noFill/>
        </p:spPr>
        <p:txBody>
          <a:bodyPr wrap="square" lIns="91440" tIns="45720" rIns="91440" bIns="45720" rtlCol="0" anchor="t">
            <a:spAutoFit/>
          </a:bodyPr>
          <a:lstStyle/>
          <a:p>
            <a:pPr algn="ctr"/>
            <a:r>
              <a:rPr lang="en-GB" b="1">
                <a:cs typeface="Calibri"/>
              </a:rPr>
              <a:t>Aerial View</a:t>
            </a:r>
          </a:p>
        </p:txBody>
      </p:sp>
      <p:sp>
        <p:nvSpPr>
          <p:cNvPr id="103" name="TextBox 102">
            <a:extLst>
              <a:ext uri="{FF2B5EF4-FFF2-40B4-BE49-F238E27FC236}">
                <a16:creationId xmlns:a16="http://schemas.microsoft.com/office/drawing/2014/main" id="{A250AC48-034C-429D-85A6-250030E3213A}"/>
              </a:ext>
            </a:extLst>
          </p:cNvPr>
          <p:cNvSpPr txBox="1"/>
          <p:nvPr/>
        </p:nvSpPr>
        <p:spPr>
          <a:xfrm>
            <a:off x="9454792" y="5768517"/>
            <a:ext cx="1705586" cy="369332"/>
          </a:xfrm>
          <a:prstGeom prst="rect">
            <a:avLst/>
          </a:prstGeom>
          <a:noFill/>
        </p:spPr>
        <p:txBody>
          <a:bodyPr wrap="square" lIns="91440" tIns="45720" rIns="91440" bIns="45720" rtlCol="0" anchor="t">
            <a:spAutoFit/>
          </a:bodyPr>
          <a:lstStyle/>
          <a:p>
            <a:pPr algn="ctr"/>
            <a:r>
              <a:rPr lang="en-GB">
                <a:cs typeface="Calibri"/>
              </a:rPr>
              <a:t>key</a:t>
            </a:r>
          </a:p>
        </p:txBody>
      </p:sp>
      <p:pic>
        <p:nvPicPr>
          <p:cNvPr id="2" name="Picture 2" descr="A picture containing grass, outdoor, tree, sky&#10;&#10;Description automatically generated">
            <a:extLst>
              <a:ext uri="{FF2B5EF4-FFF2-40B4-BE49-F238E27FC236}">
                <a16:creationId xmlns:a16="http://schemas.microsoft.com/office/drawing/2014/main" id="{124AE192-23D7-444D-9CF2-7DA40D39C983}"/>
              </a:ext>
            </a:extLst>
          </p:cNvPr>
          <p:cNvPicPr>
            <a:picLocks noChangeAspect="1"/>
          </p:cNvPicPr>
          <p:nvPr/>
        </p:nvPicPr>
        <p:blipFill>
          <a:blip r:embed="rId3"/>
          <a:stretch>
            <a:fillRect/>
          </a:stretch>
        </p:blipFill>
        <p:spPr>
          <a:xfrm>
            <a:off x="3562350" y="1378333"/>
            <a:ext cx="3514725" cy="1739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3" descr="Diagram&#10;&#10;Description automatically generated">
            <a:extLst>
              <a:ext uri="{FF2B5EF4-FFF2-40B4-BE49-F238E27FC236}">
                <a16:creationId xmlns:a16="http://schemas.microsoft.com/office/drawing/2014/main" id="{2D7F05FD-8A6D-4377-8CED-201F6DF9DE1E}"/>
              </a:ext>
            </a:extLst>
          </p:cNvPr>
          <p:cNvPicPr>
            <a:picLocks noChangeAspect="1"/>
          </p:cNvPicPr>
          <p:nvPr/>
        </p:nvPicPr>
        <p:blipFill>
          <a:blip r:embed="rId4"/>
          <a:stretch>
            <a:fillRect/>
          </a:stretch>
        </p:blipFill>
        <p:spPr>
          <a:xfrm>
            <a:off x="8191500" y="1923221"/>
            <a:ext cx="3590925" cy="1973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4" descr="A picture containing nature, plant, stone&#10;&#10;Description automatically generated">
            <a:extLst>
              <a:ext uri="{FF2B5EF4-FFF2-40B4-BE49-F238E27FC236}">
                <a16:creationId xmlns:a16="http://schemas.microsoft.com/office/drawing/2014/main" id="{62C7827E-B727-44D2-9216-6D87D7423E16}"/>
              </a:ext>
            </a:extLst>
          </p:cNvPr>
          <p:cNvPicPr>
            <a:picLocks noChangeAspect="1"/>
          </p:cNvPicPr>
          <p:nvPr/>
        </p:nvPicPr>
        <p:blipFill>
          <a:blip r:embed="rId5"/>
          <a:stretch>
            <a:fillRect/>
          </a:stretch>
        </p:blipFill>
        <p:spPr>
          <a:xfrm>
            <a:off x="4286250" y="3285122"/>
            <a:ext cx="2743200" cy="1564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a:extLst>
              <a:ext uri="{FF2B5EF4-FFF2-40B4-BE49-F238E27FC236}">
                <a16:creationId xmlns:a16="http://schemas.microsoft.com/office/drawing/2014/main" id="{442CCC5F-8249-4394-A11B-EA730EF12814}"/>
              </a:ext>
            </a:extLst>
          </p:cNvPr>
          <p:cNvPicPr>
            <a:picLocks noChangeAspect="1"/>
          </p:cNvPicPr>
          <p:nvPr/>
        </p:nvPicPr>
        <p:blipFill>
          <a:blip r:embed="rId6"/>
          <a:stretch>
            <a:fillRect/>
          </a:stretch>
        </p:blipFill>
        <p:spPr>
          <a:xfrm>
            <a:off x="8943975" y="114160"/>
            <a:ext cx="1247775" cy="130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Graphical user interface, application&#10;&#10;Description automatically generated">
            <a:extLst>
              <a:ext uri="{FF2B5EF4-FFF2-40B4-BE49-F238E27FC236}">
                <a16:creationId xmlns:a16="http://schemas.microsoft.com/office/drawing/2014/main" id="{18B51337-3C1A-4166-994F-5E4930ABB392}"/>
              </a:ext>
            </a:extLst>
          </p:cNvPr>
          <p:cNvPicPr>
            <a:picLocks noChangeAspect="1"/>
          </p:cNvPicPr>
          <p:nvPr/>
        </p:nvPicPr>
        <p:blipFill>
          <a:blip r:embed="rId7"/>
          <a:stretch>
            <a:fillRect/>
          </a:stretch>
        </p:blipFill>
        <p:spPr>
          <a:xfrm>
            <a:off x="7705725" y="4247209"/>
            <a:ext cx="3981450" cy="2411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a:extLst>
              <a:ext uri="{FF2B5EF4-FFF2-40B4-BE49-F238E27FC236}">
                <a16:creationId xmlns:a16="http://schemas.microsoft.com/office/drawing/2014/main" id="{B7052A77-6CCC-4892-8247-2643AA5BC298}"/>
              </a:ext>
            </a:extLst>
          </p:cNvPr>
          <p:cNvPicPr>
            <a:picLocks noChangeAspect="1"/>
          </p:cNvPicPr>
          <p:nvPr/>
        </p:nvPicPr>
        <p:blipFill>
          <a:blip r:embed="rId8"/>
          <a:stretch>
            <a:fillRect/>
          </a:stretch>
        </p:blipFill>
        <p:spPr>
          <a:xfrm>
            <a:off x="4524375" y="5482726"/>
            <a:ext cx="2028825" cy="1178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8765EC04-9039-468A-BAA1-DA3309178B0F}"/>
              </a:ext>
            </a:extLst>
          </p:cNvPr>
          <p:cNvSpPr txBox="1"/>
          <p:nvPr/>
        </p:nvSpPr>
        <p:spPr>
          <a:xfrm>
            <a:off x="9054386" y="3879035"/>
            <a:ext cx="1705586" cy="369332"/>
          </a:xfrm>
          <a:prstGeom prst="rect">
            <a:avLst/>
          </a:prstGeom>
          <a:noFill/>
        </p:spPr>
        <p:txBody>
          <a:bodyPr wrap="square" lIns="91440" tIns="45720" rIns="91440" bIns="45720" rtlCol="0" anchor="t">
            <a:spAutoFit/>
          </a:bodyPr>
          <a:lstStyle/>
          <a:p>
            <a:pPr algn="ctr"/>
            <a:r>
              <a:rPr lang="en-GB" b="1">
                <a:cs typeface="Calibri"/>
              </a:rPr>
              <a:t>Map</a:t>
            </a:r>
          </a:p>
        </p:txBody>
      </p:sp>
    </p:spTree>
    <p:extLst>
      <p:ext uri="{BB962C8B-B14F-4D97-AF65-F5344CB8AC3E}">
        <p14:creationId xmlns:p14="http://schemas.microsoft.com/office/powerpoint/2010/main" val="331562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57405" y="53718"/>
            <a:ext cx="477489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Biomes</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nvGraphicFramePr>
        <p:xfrm>
          <a:off x="116416" y="984250"/>
          <a:ext cx="3218945" cy="5093276"/>
        </p:xfrm>
        <a:graphic>
          <a:graphicData uri="http://schemas.openxmlformats.org/drawingml/2006/table">
            <a:tbl>
              <a:tblPr firstRow="1" bandRow="1">
                <a:tableStyleId>{5C22544A-7EE6-4342-B048-85BDC9FD1C3A}</a:tableStyleId>
              </a:tblPr>
              <a:tblGrid>
                <a:gridCol w="3218945">
                  <a:extLst>
                    <a:ext uri="{9D8B030D-6E8A-4147-A177-3AD203B41FA5}">
                      <a16:colId xmlns:a16="http://schemas.microsoft.com/office/drawing/2014/main" val="3471638951"/>
                    </a:ext>
                  </a:extLst>
                </a:gridCol>
              </a:tblGrid>
              <a:tr h="372354">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758007">
                <a:tc>
                  <a:txBody>
                    <a:bodyPr/>
                    <a:lstStyle/>
                    <a:p>
                      <a:pPr lvl="0">
                        <a:buNone/>
                      </a:pPr>
                      <a:endParaRPr lang="en-GB" sz="1100" b="0" i="0" u="none" strike="noStrike" noProof="0">
                        <a:latin typeface="Calibri"/>
                      </a:endParaRPr>
                    </a:p>
                  </a:txBody>
                  <a:tcPr/>
                </a:tc>
                <a:extLst>
                  <a:ext uri="{0D108BD9-81ED-4DB2-BD59-A6C34878D82A}">
                    <a16:rowId xmlns:a16="http://schemas.microsoft.com/office/drawing/2014/main" val="2285299064"/>
                  </a:ext>
                </a:extLst>
              </a:tr>
              <a:tr h="585128">
                <a:tc>
                  <a:txBody>
                    <a:bodyPr/>
                    <a:lstStyle/>
                    <a:p>
                      <a:pPr lvl="0" algn="l">
                        <a:lnSpc>
                          <a:spcPct val="100000"/>
                        </a:lnSpc>
                        <a:spcBef>
                          <a:spcPts val="0"/>
                        </a:spcBef>
                        <a:spcAft>
                          <a:spcPts val="0"/>
                        </a:spcAft>
                        <a:buNone/>
                      </a:pPr>
                      <a:endParaRPr lang="en-GB" sz="1100" b="0" i="0" u="none" strike="noStrike" noProof="0"/>
                    </a:p>
                  </a:txBody>
                  <a:tcPr/>
                </a:tc>
                <a:extLst>
                  <a:ext uri="{0D108BD9-81ED-4DB2-BD59-A6C34878D82A}">
                    <a16:rowId xmlns:a16="http://schemas.microsoft.com/office/drawing/2014/main" val="1321878987"/>
                  </a:ext>
                </a:extLst>
              </a:tr>
              <a:tr h="252669">
                <a:tc>
                  <a:txBody>
                    <a:bodyPr/>
                    <a:lstStyle/>
                    <a:p>
                      <a:pPr lvl="0">
                        <a:buNone/>
                      </a:pPr>
                      <a:endParaRPr lang="en-GB" sz="1050" b="0" i="0" u="none" strike="noStrike" noProof="0">
                        <a:effectLst/>
                      </a:endParaRPr>
                    </a:p>
                  </a:txBody>
                  <a:tcPr/>
                </a:tc>
                <a:extLst>
                  <a:ext uri="{0D108BD9-81ED-4DB2-BD59-A6C34878D82A}">
                    <a16:rowId xmlns:a16="http://schemas.microsoft.com/office/drawing/2014/main" val="1667904553"/>
                  </a:ext>
                </a:extLst>
              </a:tr>
              <a:tr h="678217">
                <a:tc>
                  <a:txBody>
                    <a:bodyPr/>
                    <a:lstStyle/>
                    <a:p>
                      <a:pPr lvl="0">
                        <a:buNone/>
                      </a:pPr>
                      <a:endParaRPr lang="en-GB" sz="1050" b="0" i="0" u="none" strike="noStrike" noProof="0">
                        <a:effectLst/>
                        <a:latin typeface="Calibri"/>
                      </a:endParaRPr>
                    </a:p>
                  </a:txBody>
                  <a:tcPr/>
                </a:tc>
                <a:extLst>
                  <a:ext uri="{0D108BD9-81ED-4DB2-BD59-A6C34878D82A}">
                    <a16:rowId xmlns:a16="http://schemas.microsoft.com/office/drawing/2014/main" val="1411098728"/>
                  </a:ext>
                </a:extLst>
              </a:tr>
              <a:tr h="252669">
                <a:tc>
                  <a:txBody>
                    <a:bodyPr/>
                    <a:lstStyle/>
                    <a:p>
                      <a:pPr lvl="0" algn="l" rtl="0" fontAlgn="base">
                        <a:lnSpc>
                          <a:spcPct val="100000"/>
                        </a:lnSpc>
                        <a:spcBef>
                          <a:spcPts val="0"/>
                        </a:spcBef>
                        <a:spcAft>
                          <a:spcPts val="0"/>
                        </a:spcAft>
                      </a:pPr>
                      <a:endParaRPr lang="en-GB" sz="1050" b="0" i="0" u="none" strike="noStrike" noProof="0">
                        <a:effectLst/>
                      </a:endParaRPr>
                    </a:p>
                  </a:txBody>
                  <a:tcPr/>
                </a:tc>
                <a:extLst>
                  <a:ext uri="{0D108BD9-81ED-4DB2-BD59-A6C34878D82A}">
                    <a16:rowId xmlns:a16="http://schemas.microsoft.com/office/drawing/2014/main" val="2496460320"/>
                  </a:ext>
                </a:extLst>
              </a:tr>
              <a:tr h="718112">
                <a:tc>
                  <a:txBody>
                    <a:bodyPr/>
                    <a:lstStyle/>
                    <a:p>
                      <a:pPr lvl="0">
                        <a:buNone/>
                      </a:pPr>
                      <a:endParaRPr lang="en-GB" sz="1050" b="0" i="0" u="none" strike="noStrike" noProof="0">
                        <a:effectLst/>
                      </a:endParaRPr>
                    </a:p>
                  </a:txBody>
                  <a:tcPr/>
                </a:tc>
                <a:extLst>
                  <a:ext uri="{0D108BD9-81ED-4DB2-BD59-A6C34878D82A}">
                    <a16:rowId xmlns:a16="http://schemas.microsoft.com/office/drawing/2014/main" val="4185331775"/>
                  </a:ext>
                </a:extLst>
              </a:tr>
              <a:tr h="492040">
                <a:tc>
                  <a:txBody>
                    <a:bodyPr/>
                    <a:lstStyle/>
                    <a:p>
                      <a:pPr lvl="0" algn="l">
                        <a:lnSpc>
                          <a:spcPct val="100000"/>
                        </a:lnSpc>
                        <a:spcBef>
                          <a:spcPts val="0"/>
                        </a:spcBef>
                        <a:spcAft>
                          <a:spcPts val="0"/>
                        </a:spcAft>
                        <a:buNone/>
                      </a:pPr>
                      <a:endParaRPr lang="en-GB" sz="1050" b="0" i="0" u="none" strike="noStrike" noProof="0">
                        <a:effectLst/>
                      </a:endParaRPr>
                    </a:p>
                  </a:txBody>
                  <a:tcPr/>
                </a:tc>
                <a:extLst>
                  <a:ext uri="{0D108BD9-81ED-4DB2-BD59-A6C34878D82A}">
                    <a16:rowId xmlns:a16="http://schemas.microsoft.com/office/drawing/2014/main" val="3887979516"/>
                  </a:ext>
                </a:extLst>
              </a:tr>
              <a:tr h="492040">
                <a:tc>
                  <a:txBody>
                    <a:bodyPr/>
                    <a:lstStyle/>
                    <a:p>
                      <a:pPr lvl="0">
                        <a:buNone/>
                      </a:pPr>
                      <a:endParaRPr lang="en-GB" sz="1050" b="0" i="0" u="none" strike="noStrike" noProof="0">
                        <a:effectLst/>
                      </a:endParaRPr>
                    </a:p>
                  </a:txBody>
                  <a:tcPr/>
                </a:tc>
                <a:extLst>
                  <a:ext uri="{0D108BD9-81ED-4DB2-BD59-A6C34878D82A}">
                    <a16:rowId xmlns:a16="http://schemas.microsoft.com/office/drawing/2014/main" val="2692377976"/>
                  </a:ext>
                </a:extLst>
              </a:tr>
              <a:tr h="492040">
                <a:tc>
                  <a:txBody>
                    <a:bodyPr/>
                    <a:lstStyle/>
                    <a:p>
                      <a:pPr lvl="0">
                        <a:buNone/>
                      </a:pPr>
                      <a:endParaRPr lang="en-GB" sz="1050" b="0" i="0" u="none" strike="noStrike" noProof="0">
                        <a:effectLst/>
                        <a:latin typeface="Calibri"/>
                      </a:endParaRPr>
                    </a:p>
                  </a:txBody>
                  <a:tcPr/>
                </a:tc>
                <a:extLst>
                  <a:ext uri="{0D108BD9-81ED-4DB2-BD59-A6C34878D82A}">
                    <a16:rowId xmlns:a16="http://schemas.microsoft.com/office/drawing/2014/main" val="1513618228"/>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255251" y="141309"/>
            <a:ext cx="1390650" cy="13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9" descr="Chart, histogram&#10;&#10;Description automatically generated">
            <a:extLst>
              <a:ext uri="{FF2B5EF4-FFF2-40B4-BE49-F238E27FC236}">
                <a16:creationId xmlns:a16="http://schemas.microsoft.com/office/drawing/2014/main" id="{8269FB57-4109-4AC5-972C-E91B9275235E}"/>
              </a:ext>
            </a:extLst>
          </p:cNvPr>
          <p:cNvPicPr>
            <a:picLocks noChangeAspect="1"/>
          </p:cNvPicPr>
          <p:nvPr/>
        </p:nvPicPr>
        <p:blipFill>
          <a:blip r:embed="rId4"/>
          <a:stretch>
            <a:fillRect/>
          </a:stretch>
        </p:blipFill>
        <p:spPr>
          <a:xfrm>
            <a:off x="8322732" y="58646"/>
            <a:ext cx="1547285" cy="1480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4" descr="Table&#10;&#10;Description automatically generated">
            <a:extLst>
              <a:ext uri="{FF2B5EF4-FFF2-40B4-BE49-F238E27FC236}">
                <a16:creationId xmlns:a16="http://schemas.microsoft.com/office/drawing/2014/main" id="{7706EB2E-B176-40CC-AD25-B96642852476}"/>
              </a:ext>
            </a:extLst>
          </p:cNvPr>
          <p:cNvPicPr>
            <a:picLocks noChangeAspect="1"/>
          </p:cNvPicPr>
          <p:nvPr/>
        </p:nvPicPr>
        <p:blipFill>
          <a:blip r:embed="rId5"/>
          <a:stretch>
            <a:fillRect/>
          </a:stretch>
        </p:blipFill>
        <p:spPr>
          <a:xfrm>
            <a:off x="115476" y="1361017"/>
            <a:ext cx="3187466" cy="4802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descr="Table&#10;&#10;Description automatically generated">
            <a:extLst>
              <a:ext uri="{FF2B5EF4-FFF2-40B4-BE49-F238E27FC236}">
                <a16:creationId xmlns:a16="http://schemas.microsoft.com/office/drawing/2014/main" id="{BA9D1958-1E9A-46B5-B511-F0050F0DCBC0}"/>
              </a:ext>
            </a:extLst>
          </p:cNvPr>
          <p:cNvPicPr>
            <a:picLocks noChangeAspect="1"/>
          </p:cNvPicPr>
          <p:nvPr/>
        </p:nvPicPr>
        <p:blipFill>
          <a:blip r:embed="rId6"/>
          <a:stretch>
            <a:fillRect/>
          </a:stretch>
        </p:blipFill>
        <p:spPr>
          <a:xfrm>
            <a:off x="3539066" y="4060371"/>
            <a:ext cx="3568700" cy="260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a:extLst>
              <a:ext uri="{FF2B5EF4-FFF2-40B4-BE49-F238E27FC236}">
                <a16:creationId xmlns:a16="http://schemas.microsoft.com/office/drawing/2014/main" id="{90E9C7A5-DBCC-4741-A48F-269DA629126A}"/>
              </a:ext>
            </a:extLst>
          </p:cNvPr>
          <p:cNvPicPr>
            <a:picLocks noChangeAspect="1"/>
          </p:cNvPicPr>
          <p:nvPr/>
        </p:nvPicPr>
        <p:blipFill>
          <a:blip r:embed="rId7"/>
          <a:stretch>
            <a:fillRect/>
          </a:stretch>
        </p:blipFill>
        <p:spPr>
          <a:xfrm>
            <a:off x="8606801" y="1710267"/>
            <a:ext cx="2820649" cy="4950883"/>
          </a:xfrm>
          <a:prstGeom prst="rect">
            <a:avLst/>
          </a:prstGeom>
        </p:spPr>
      </p:pic>
      <p:pic>
        <p:nvPicPr>
          <p:cNvPr id="10" name="Picture 13">
            <a:extLst>
              <a:ext uri="{FF2B5EF4-FFF2-40B4-BE49-F238E27FC236}">
                <a16:creationId xmlns:a16="http://schemas.microsoft.com/office/drawing/2014/main" id="{F65FF0EE-1F91-4771-8548-80FE3F8D1D1A}"/>
              </a:ext>
            </a:extLst>
          </p:cNvPr>
          <p:cNvPicPr>
            <a:picLocks noChangeAspect="1"/>
          </p:cNvPicPr>
          <p:nvPr/>
        </p:nvPicPr>
        <p:blipFill>
          <a:blip r:embed="rId8"/>
          <a:stretch>
            <a:fillRect/>
          </a:stretch>
        </p:blipFill>
        <p:spPr>
          <a:xfrm>
            <a:off x="7243232" y="4203053"/>
            <a:ext cx="1250951" cy="568560"/>
          </a:xfrm>
          <a:prstGeom prst="rect">
            <a:avLst/>
          </a:prstGeom>
        </p:spPr>
      </p:pic>
      <p:pic>
        <p:nvPicPr>
          <p:cNvPr id="20" name="Picture 21" descr="A picture containing camel, outdoor, grass, mammal&#10;&#10;Description automatically generated">
            <a:extLst>
              <a:ext uri="{FF2B5EF4-FFF2-40B4-BE49-F238E27FC236}">
                <a16:creationId xmlns:a16="http://schemas.microsoft.com/office/drawing/2014/main" id="{D5FE1437-AD9C-4AF8-BF66-37CC4EB0222F}"/>
              </a:ext>
            </a:extLst>
          </p:cNvPr>
          <p:cNvPicPr>
            <a:picLocks noChangeAspect="1"/>
          </p:cNvPicPr>
          <p:nvPr/>
        </p:nvPicPr>
        <p:blipFill>
          <a:blip r:embed="rId9"/>
          <a:stretch>
            <a:fillRect/>
          </a:stretch>
        </p:blipFill>
        <p:spPr>
          <a:xfrm>
            <a:off x="7369175" y="4935008"/>
            <a:ext cx="1009650" cy="1009650"/>
          </a:xfrm>
          <a:prstGeom prst="rect">
            <a:avLst/>
          </a:prstGeom>
        </p:spPr>
      </p:pic>
      <p:pic>
        <p:nvPicPr>
          <p:cNvPr id="22" name="Picture 22" descr="A picture containing map&#10;&#10;Description automatically generated">
            <a:extLst>
              <a:ext uri="{FF2B5EF4-FFF2-40B4-BE49-F238E27FC236}">
                <a16:creationId xmlns:a16="http://schemas.microsoft.com/office/drawing/2014/main" id="{81E454E0-1C02-42AC-B0A8-16E7586AB194}"/>
              </a:ext>
            </a:extLst>
          </p:cNvPr>
          <p:cNvPicPr>
            <a:picLocks noChangeAspect="1"/>
          </p:cNvPicPr>
          <p:nvPr/>
        </p:nvPicPr>
        <p:blipFill>
          <a:blip r:embed="rId10"/>
          <a:stretch>
            <a:fillRect/>
          </a:stretch>
        </p:blipFill>
        <p:spPr>
          <a:xfrm>
            <a:off x="3539067" y="1708353"/>
            <a:ext cx="4881033" cy="2023129"/>
          </a:xfrm>
          <a:prstGeom prst="rect">
            <a:avLst/>
          </a:prstGeom>
        </p:spPr>
      </p:pic>
    </p:spTree>
    <p:extLst>
      <p:ext uri="{BB962C8B-B14F-4D97-AF65-F5344CB8AC3E}">
        <p14:creationId xmlns:p14="http://schemas.microsoft.com/office/powerpoint/2010/main" val="1855604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257405" y="53718"/>
            <a:ext cx="477489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effectLst/>
                <a:latin typeface="Calibri"/>
                <a:ea typeface="Calibri" panose="020F0502020204030204" pitchFamily="34" charset="0"/>
                <a:cs typeface="Times New Roman"/>
              </a:rPr>
              <a:t>Whitley Abbey Primary School</a:t>
            </a:r>
            <a:endParaRPr kumimoji="0" lang="en-GB" altLang="en-US" sz="1050" b="1" i="0" u="none" strike="noStrike" cap="none" normalizeH="0" baseline="0">
              <a:ln>
                <a:noFill/>
              </a:ln>
              <a:effectLst/>
              <a:latin typeface="Calibri"/>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a:ea typeface="Calibri" panose="020F0502020204030204" pitchFamily="34" charset="0"/>
                <a:cs typeface="Times New Roman"/>
              </a:rPr>
              <a:t>Hand in Hand We Learn</a:t>
            </a:r>
            <a:endParaRPr lang="en-US" altLang="en-US" sz="1400" b="1" i="0" u="none" strike="noStrike" cap="none" normalizeH="0" baseline="0">
              <a:ln>
                <a:noFill/>
              </a:ln>
              <a:solidFill>
                <a:srgbClr val="70AD47"/>
              </a:solidFill>
              <a:effectLst/>
              <a:latin typeface="Calibri"/>
              <a:ea typeface="Calibri" panose="020F0502020204030204" pitchFamily="34"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lang="en-US" altLang="en-US" sz="1600" b="1">
                <a:latin typeface="Calibri"/>
                <a:cs typeface="Times New Roman"/>
              </a:rPr>
              <a:t>Local Area and Region (Field Studies)</a:t>
            </a:r>
            <a:endParaRPr lang="en-US" altLang="en-US" sz="1600" b="1" i="0" u="none" strike="noStrike" cap="none" normalizeH="0" baseline="0">
              <a:ln>
                <a:noFill/>
              </a:ln>
              <a:effectLst/>
              <a:latin typeface="Calibri"/>
              <a:cs typeface="Times New Roman"/>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1787397371"/>
              </p:ext>
            </p:extLst>
          </p:nvPr>
        </p:nvGraphicFramePr>
        <p:xfrm>
          <a:off x="217058" y="1674363"/>
          <a:ext cx="3218945" cy="4713664"/>
        </p:xfrm>
        <a:graphic>
          <a:graphicData uri="http://schemas.openxmlformats.org/drawingml/2006/table">
            <a:tbl>
              <a:tblPr firstRow="1" bandRow="1">
                <a:tableStyleId>{5C22544A-7EE6-4342-B048-85BDC9FD1C3A}</a:tableStyleId>
              </a:tblPr>
              <a:tblGrid>
                <a:gridCol w="3218945">
                  <a:extLst>
                    <a:ext uri="{9D8B030D-6E8A-4147-A177-3AD203B41FA5}">
                      <a16:colId xmlns:a16="http://schemas.microsoft.com/office/drawing/2014/main" val="3471638951"/>
                    </a:ext>
                  </a:extLst>
                </a:gridCol>
              </a:tblGrid>
              <a:tr h="372354">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478465">
                <a:tc>
                  <a:txBody>
                    <a:bodyPr/>
                    <a:lstStyle/>
                    <a:p>
                      <a:pPr lvl="0">
                        <a:buNone/>
                      </a:pPr>
                      <a:r>
                        <a:rPr lang="en-GB" sz="1100" b="0" i="0" u="none" strike="noStrike" noProof="0">
                          <a:latin typeface="Calibri"/>
                        </a:rPr>
                        <a:t>Urban Centre - </a:t>
                      </a:r>
                      <a:r>
                        <a:rPr lang="en-GB" sz="1100" b="0" i="0" u="none" strike="noStrike" noProof="0"/>
                        <a:t>. </a:t>
                      </a:r>
                      <a:r>
                        <a:rPr lang="en-GB" sz="1100" b="1" i="0" u="none" strike="noStrike" noProof="0"/>
                        <a:t>a large and densely populated urban area</a:t>
                      </a:r>
                      <a:endParaRPr lang="en-GB" sz="1100" b="0" i="0" u="none" strike="noStrike" noProof="0">
                        <a:latin typeface="Calibri"/>
                      </a:endParaRPr>
                    </a:p>
                  </a:txBody>
                  <a:tcPr/>
                </a:tc>
                <a:extLst>
                  <a:ext uri="{0D108BD9-81ED-4DB2-BD59-A6C34878D82A}">
                    <a16:rowId xmlns:a16="http://schemas.microsoft.com/office/drawing/2014/main" val="2285299064"/>
                  </a:ext>
                </a:extLst>
              </a:tr>
              <a:tr h="585128">
                <a:tc>
                  <a:txBody>
                    <a:bodyPr/>
                    <a:lstStyle/>
                    <a:p>
                      <a:pPr lvl="0" algn="l">
                        <a:lnSpc>
                          <a:spcPct val="100000"/>
                        </a:lnSpc>
                        <a:spcBef>
                          <a:spcPts val="0"/>
                        </a:spcBef>
                        <a:spcAft>
                          <a:spcPts val="0"/>
                        </a:spcAft>
                        <a:buNone/>
                      </a:pPr>
                      <a:r>
                        <a:rPr lang="en-GB" sz="1100" b="0" i="0" u="none" strike="noStrike" noProof="0"/>
                        <a:t>Scale - </a:t>
                      </a:r>
                      <a:r>
                        <a:rPr lang="en-GB" sz="1100" b="0" i="0" u="none" strike="noStrike" noProof="0">
                          <a:latin typeface="Calibri"/>
                        </a:rPr>
                        <a:t>The </a:t>
                      </a:r>
                      <a:r>
                        <a:rPr lang="en-GB" sz="1100" b="1" i="0" u="none" strike="noStrike" noProof="0">
                          <a:latin typeface="Calibri"/>
                        </a:rPr>
                        <a:t>scale</a:t>
                      </a:r>
                      <a:r>
                        <a:rPr lang="en-GB" sz="1100" b="0" i="0" u="none" strike="noStrike" noProof="0">
                          <a:latin typeface="Calibri"/>
                        </a:rPr>
                        <a:t> of a </a:t>
                      </a:r>
                      <a:r>
                        <a:rPr lang="en-GB" sz="1100" b="1" i="0" u="none" strike="noStrike" noProof="0">
                          <a:latin typeface="Calibri"/>
                        </a:rPr>
                        <a:t>map is the</a:t>
                      </a:r>
                      <a:r>
                        <a:rPr lang="en-GB" sz="1100" b="0" i="0" u="none" strike="noStrike" noProof="0">
                          <a:latin typeface="Calibri"/>
                        </a:rPr>
                        <a:t> ratio of a distance on the </a:t>
                      </a:r>
                      <a:r>
                        <a:rPr lang="en-GB" sz="1100" b="1" i="0" u="none" strike="noStrike" noProof="0">
                          <a:latin typeface="Calibri"/>
                        </a:rPr>
                        <a:t>map</a:t>
                      </a:r>
                      <a:r>
                        <a:rPr lang="en-GB" sz="1100" b="0" i="0" u="none" strike="noStrike" noProof="0">
                          <a:latin typeface="Calibri"/>
                        </a:rPr>
                        <a:t> to the corresponding distance on the ground. </a:t>
                      </a:r>
                      <a:endParaRPr lang="en-GB" sz="1100" b="0" i="0" u="none" strike="noStrike" noProof="0"/>
                    </a:p>
                  </a:txBody>
                  <a:tcPr/>
                </a:tc>
                <a:extLst>
                  <a:ext uri="{0D108BD9-81ED-4DB2-BD59-A6C34878D82A}">
                    <a16:rowId xmlns:a16="http://schemas.microsoft.com/office/drawing/2014/main" val="1321878987"/>
                  </a:ext>
                </a:extLst>
              </a:tr>
              <a:tr h="252669">
                <a:tc>
                  <a:txBody>
                    <a:bodyPr/>
                    <a:lstStyle/>
                    <a:p>
                      <a:pPr lvl="0">
                        <a:buNone/>
                      </a:pPr>
                      <a:r>
                        <a:rPr lang="en-GB" sz="1050" b="0" i="0" u="none" strike="noStrike" noProof="0">
                          <a:effectLst/>
                        </a:rPr>
                        <a:t>Local - </a:t>
                      </a:r>
                      <a:r>
                        <a:rPr lang="en-GB" sz="1050" b="0" i="0" u="none" strike="noStrike" noProof="0">
                          <a:effectLst/>
                          <a:latin typeface="Calibri"/>
                        </a:rPr>
                        <a:t> </a:t>
                      </a:r>
                      <a:r>
                        <a:rPr lang="en-GB" sz="1050" b="1" i="0" u="none" strike="noStrike" noProof="0">
                          <a:effectLst/>
                          <a:latin typeface="Calibri"/>
                        </a:rPr>
                        <a:t>existing in or belonging to the area where you live, or to the area that you are talking about</a:t>
                      </a:r>
                      <a:endParaRPr lang="en-GB" sz="1050" b="0" i="0" u="none" strike="noStrike" noProof="0">
                        <a:effectLst/>
                      </a:endParaRPr>
                    </a:p>
                  </a:txBody>
                  <a:tcPr/>
                </a:tc>
                <a:extLst>
                  <a:ext uri="{0D108BD9-81ED-4DB2-BD59-A6C34878D82A}">
                    <a16:rowId xmlns:a16="http://schemas.microsoft.com/office/drawing/2014/main" val="1667904553"/>
                  </a:ext>
                </a:extLst>
              </a:tr>
              <a:tr h="478465">
                <a:tc>
                  <a:txBody>
                    <a:bodyPr/>
                    <a:lstStyle/>
                    <a:p>
                      <a:pPr lvl="0">
                        <a:buNone/>
                      </a:pPr>
                      <a:r>
                        <a:rPr lang="en-GB" sz="1050" b="0" i="0" u="none" strike="noStrike" noProof="0">
                          <a:effectLst/>
                          <a:latin typeface="Calibri"/>
                        </a:rPr>
                        <a:t>Regional - </a:t>
                      </a:r>
                      <a:r>
                        <a:rPr lang="en-GB" sz="1050" b="1" i="0" u="none" strike="noStrike" noProof="0">
                          <a:effectLst/>
                        </a:rPr>
                        <a:t>of or relating to a particular region, district, area, or part, as of a country</a:t>
                      </a:r>
                      <a:endParaRPr lang="en-GB" sz="1050" b="0" i="0" u="none" strike="noStrike" noProof="0">
                        <a:effectLst/>
                        <a:latin typeface="Calibri"/>
                      </a:endParaRPr>
                    </a:p>
                  </a:txBody>
                  <a:tcPr/>
                </a:tc>
                <a:extLst>
                  <a:ext uri="{0D108BD9-81ED-4DB2-BD59-A6C34878D82A}">
                    <a16:rowId xmlns:a16="http://schemas.microsoft.com/office/drawing/2014/main" val="1411098728"/>
                  </a:ext>
                </a:extLst>
              </a:tr>
              <a:tr h="252669">
                <a:tc>
                  <a:txBody>
                    <a:bodyPr/>
                    <a:lstStyle/>
                    <a:p>
                      <a:pPr lvl="0" algn="l" rtl="0" fontAlgn="base">
                        <a:lnSpc>
                          <a:spcPct val="100000"/>
                        </a:lnSpc>
                        <a:spcBef>
                          <a:spcPts val="0"/>
                        </a:spcBef>
                        <a:spcAft>
                          <a:spcPts val="0"/>
                        </a:spcAft>
                      </a:pPr>
                      <a:r>
                        <a:rPr lang="en-GB" sz="1050" b="0" i="0" u="none" strike="noStrike" noProof="0">
                          <a:effectLst/>
                        </a:rPr>
                        <a:t>National - </a:t>
                      </a:r>
                      <a:r>
                        <a:rPr lang="en-GB" sz="1050" b="1" i="0" u="none" strike="noStrike" noProof="0">
                          <a:effectLst/>
                          <a:latin typeface="Calibri"/>
                        </a:rPr>
                        <a:t>relating to the whole of a country</a:t>
                      </a:r>
                      <a:r>
                        <a:rPr lang="en-GB" sz="1050" b="0" i="0" u="none" strike="noStrike" noProof="0">
                          <a:effectLst/>
                          <a:latin typeface="Calibri"/>
                        </a:rPr>
                        <a:t>, rather than to part of it or to other nations.</a:t>
                      </a:r>
                      <a:endParaRPr lang="en-GB" sz="1050" b="0" i="0" u="none" strike="noStrike" noProof="0">
                        <a:effectLst/>
                      </a:endParaRPr>
                    </a:p>
                  </a:txBody>
                  <a:tcPr/>
                </a:tc>
                <a:extLst>
                  <a:ext uri="{0D108BD9-81ED-4DB2-BD59-A6C34878D82A}">
                    <a16:rowId xmlns:a16="http://schemas.microsoft.com/office/drawing/2014/main" val="2496460320"/>
                  </a:ext>
                </a:extLst>
              </a:tr>
              <a:tr h="407581">
                <a:tc>
                  <a:txBody>
                    <a:bodyPr/>
                    <a:lstStyle/>
                    <a:p>
                      <a:pPr lvl="0">
                        <a:buNone/>
                      </a:pPr>
                      <a:r>
                        <a:rPr lang="en-GB" sz="1050" b="0" i="0" u="none" strike="noStrike" noProof="0">
                          <a:effectLst/>
                        </a:rPr>
                        <a:t>International - </a:t>
                      </a:r>
                      <a:r>
                        <a:rPr lang="en-GB" sz="1050" b="1" i="0" u="none" strike="noStrike" noProof="0">
                          <a:effectLst/>
                          <a:latin typeface="Calibri"/>
                        </a:rPr>
                        <a:t>of, relating to, or affecting two or more nations.</a:t>
                      </a:r>
                      <a:endParaRPr lang="en-GB" sz="1050" b="0" i="0" u="none" strike="noStrike" noProof="0">
                        <a:effectLst/>
                      </a:endParaRPr>
                    </a:p>
                  </a:txBody>
                  <a:tcPr/>
                </a:tc>
                <a:extLst>
                  <a:ext uri="{0D108BD9-81ED-4DB2-BD59-A6C34878D82A}">
                    <a16:rowId xmlns:a16="http://schemas.microsoft.com/office/drawing/2014/main" val="4185331775"/>
                  </a:ext>
                </a:extLst>
              </a:tr>
              <a:tr h="492040">
                <a:tc>
                  <a:txBody>
                    <a:bodyPr/>
                    <a:lstStyle/>
                    <a:p>
                      <a:pPr lvl="0" algn="l">
                        <a:lnSpc>
                          <a:spcPct val="100000"/>
                        </a:lnSpc>
                        <a:spcBef>
                          <a:spcPts val="0"/>
                        </a:spcBef>
                        <a:spcAft>
                          <a:spcPts val="0"/>
                        </a:spcAft>
                        <a:buNone/>
                      </a:pPr>
                      <a:r>
                        <a:rPr lang="en-GB" sz="1050" b="0" i="0" u="none" strike="noStrike" noProof="0">
                          <a:effectLst/>
                        </a:rPr>
                        <a:t>Trade - </a:t>
                      </a:r>
                      <a:r>
                        <a:rPr lang="en-GB" sz="1050" b="0" i="0" u="none" strike="noStrike" noProof="0">
                          <a:effectLst/>
                          <a:latin typeface="Calibri"/>
                        </a:rPr>
                        <a:t>the action of buying and selling goods and services</a:t>
                      </a:r>
                      <a:endParaRPr lang="en-GB" sz="1050" b="0" i="0" u="none" strike="noStrike" noProof="0">
                        <a:effectLst/>
                      </a:endParaRPr>
                    </a:p>
                  </a:txBody>
                  <a:tcPr/>
                </a:tc>
                <a:extLst>
                  <a:ext uri="{0D108BD9-81ED-4DB2-BD59-A6C34878D82A}">
                    <a16:rowId xmlns:a16="http://schemas.microsoft.com/office/drawing/2014/main" val="3887979516"/>
                  </a:ext>
                </a:extLst>
              </a:tr>
              <a:tr h="492040">
                <a:tc>
                  <a:txBody>
                    <a:bodyPr/>
                    <a:lstStyle/>
                    <a:p>
                      <a:pPr lvl="0">
                        <a:buNone/>
                      </a:pPr>
                      <a:r>
                        <a:rPr lang="en-GB" sz="1050" b="0" i="0" u="none" strike="noStrike" noProof="0">
                          <a:effectLst/>
                        </a:rPr>
                        <a:t>Environment - </a:t>
                      </a:r>
                      <a:r>
                        <a:rPr lang="en-GB" sz="1050" b="0" i="0" u="none" strike="noStrike" noProof="0">
                          <a:effectLst/>
                          <a:latin typeface="Calibri"/>
                        </a:rPr>
                        <a:t>the natural world, as a whole or in a particular geographical area, especially as affected by human activity</a:t>
                      </a:r>
                      <a:endParaRPr lang="en-GB" sz="1050" b="0" i="0" u="none" strike="noStrike" noProof="0">
                        <a:effectLst/>
                      </a:endParaRPr>
                    </a:p>
                  </a:txBody>
                  <a:tcPr/>
                </a:tc>
                <a:extLst>
                  <a:ext uri="{0D108BD9-81ED-4DB2-BD59-A6C34878D82A}">
                    <a16:rowId xmlns:a16="http://schemas.microsoft.com/office/drawing/2014/main" val="2692377976"/>
                  </a:ext>
                </a:extLst>
              </a:tr>
              <a:tr h="492040">
                <a:tc>
                  <a:txBody>
                    <a:bodyPr/>
                    <a:lstStyle/>
                    <a:p>
                      <a:pPr lvl="0">
                        <a:buNone/>
                      </a:pPr>
                      <a:r>
                        <a:rPr lang="en-GB" sz="1050" b="0" i="0" u="none" strike="noStrike" noProof="0">
                          <a:effectLst/>
                          <a:latin typeface="Calibri"/>
                        </a:rPr>
                        <a:t>Culture - </a:t>
                      </a:r>
                      <a:r>
                        <a:rPr lang="en-GB" sz="1050" b="0" i="0" u="none" strike="noStrike" noProof="0">
                          <a:effectLst/>
                        </a:rPr>
                        <a:t>the ideas, customs, and social behaviour of a particular people or society</a:t>
                      </a:r>
                      <a:endParaRPr lang="en-GB" sz="1050" b="0" i="0" u="none" strike="noStrike" noProof="0">
                        <a:effectLst/>
                        <a:latin typeface="Calibri"/>
                      </a:endParaRPr>
                    </a:p>
                  </a:txBody>
                  <a:tcPr/>
                </a:tc>
                <a:extLst>
                  <a:ext uri="{0D108BD9-81ED-4DB2-BD59-A6C34878D82A}">
                    <a16:rowId xmlns:a16="http://schemas.microsoft.com/office/drawing/2014/main" val="1513618228"/>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10255251" y="141309"/>
            <a:ext cx="1390650" cy="13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9" descr="Chart, histogram&#10;&#10;Description automatically generated">
            <a:extLst>
              <a:ext uri="{FF2B5EF4-FFF2-40B4-BE49-F238E27FC236}">
                <a16:creationId xmlns:a16="http://schemas.microsoft.com/office/drawing/2014/main" id="{8269FB57-4109-4AC5-972C-E91B9275235E}"/>
              </a:ext>
            </a:extLst>
          </p:cNvPr>
          <p:cNvPicPr>
            <a:picLocks noChangeAspect="1"/>
          </p:cNvPicPr>
          <p:nvPr/>
        </p:nvPicPr>
        <p:blipFill>
          <a:blip r:embed="rId4"/>
          <a:stretch>
            <a:fillRect/>
          </a:stretch>
        </p:blipFill>
        <p:spPr>
          <a:xfrm>
            <a:off x="8322732" y="58646"/>
            <a:ext cx="1547285" cy="1480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Map&#10;&#10;Description automatically generated">
            <a:extLst>
              <a:ext uri="{FF2B5EF4-FFF2-40B4-BE49-F238E27FC236}">
                <a16:creationId xmlns:a16="http://schemas.microsoft.com/office/drawing/2014/main" id="{FEEA473B-3E1A-4421-B2EB-3E0F38699DB4}"/>
              </a:ext>
            </a:extLst>
          </p:cNvPr>
          <p:cNvPicPr>
            <a:picLocks noChangeAspect="1"/>
          </p:cNvPicPr>
          <p:nvPr/>
        </p:nvPicPr>
        <p:blipFill>
          <a:blip r:embed="rId5"/>
          <a:stretch>
            <a:fillRect/>
          </a:stretch>
        </p:blipFill>
        <p:spPr>
          <a:xfrm>
            <a:off x="8509510" y="1712703"/>
            <a:ext cx="3224301" cy="3734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4" descr="A picture containing timeline&#10;&#10;Description automatically generated">
            <a:extLst>
              <a:ext uri="{FF2B5EF4-FFF2-40B4-BE49-F238E27FC236}">
                <a16:creationId xmlns:a16="http://schemas.microsoft.com/office/drawing/2014/main" id="{32D66092-21AC-41CB-A082-4035A036D86A}"/>
              </a:ext>
            </a:extLst>
          </p:cNvPr>
          <p:cNvPicPr>
            <a:picLocks noChangeAspect="1"/>
          </p:cNvPicPr>
          <p:nvPr/>
        </p:nvPicPr>
        <p:blipFill>
          <a:blip r:embed="rId6"/>
          <a:stretch>
            <a:fillRect/>
          </a:stretch>
        </p:blipFill>
        <p:spPr>
          <a:xfrm>
            <a:off x="9037608" y="5645429"/>
            <a:ext cx="2326257" cy="1059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8">
            <a:extLst>
              <a:ext uri="{FF2B5EF4-FFF2-40B4-BE49-F238E27FC236}">
                <a16:creationId xmlns:a16="http://schemas.microsoft.com/office/drawing/2014/main" id="{B3C34851-A444-457F-86F9-E898798CF16F}"/>
              </a:ext>
            </a:extLst>
          </p:cNvPr>
          <p:cNvPicPr>
            <a:picLocks noChangeAspect="1"/>
          </p:cNvPicPr>
          <p:nvPr/>
        </p:nvPicPr>
        <p:blipFill>
          <a:blip r:embed="rId7"/>
          <a:stretch>
            <a:fillRect/>
          </a:stretch>
        </p:blipFill>
        <p:spPr>
          <a:xfrm>
            <a:off x="3890513" y="1709693"/>
            <a:ext cx="3404558" cy="1871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Chart&#10;&#10;Description automatically generated">
            <a:extLst>
              <a:ext uri="{FF2B5EF4-FFF2-40B4-BE49-F238E27FC236}">
                <a16:creationId xmlns:a16="http://schemas.microsoft.com/office/drawing/2014/main" id="{BDDB52C0-ACF3-441C-B806-BA01CECA1C62}"/>
              </a:ext>
            </a:extLst>
          </p:cNvPr>
          <p:cNvPicPr>
            <a:picLocks noChangeAspect="1"/>
          </p:cNvPicPr>
          <p:nvPr/>
        </p:nvPicPr>
        <p:blipFill>
          <a:blip r:embed="rId8"/>
          <a:stretch>
            <a:fillRect/>
          </a:stretch>
        </p:blipFill>
        <p:spPr>
          <a:xfrm>
            <a:off x="3884403" y="4110218"/>
            <a:ext cx="3100477" cy="233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A picture containing plant, flower&#10;&#10;Description automatically generated">
            <a:extLst>
              <a:ext uri="{FF2B5EF4-FFF2-40B4-BE49-F238E27FC236}">
                <a16:creationId xmlns:a16="http://schemas.microsoft.com/office/drawing/2014/main" id="{B8CC6AE6-771F-40AC-ACD9-7C2B8E0201C8}"/>
              </a:ext>
            </a:extLst>
          </p:cNvPr>
          <p:cNvPicPr>
            <a:picLocks noChangeAspect="1"/>
          </p:cNvPicPr>
          <p:nvPr/>
        </p:nvPicPr>
        <p:blipFill>
          <a:blip r:embed="rId9"/>
          <a:stretch>
            <a:fillRect/>
          </a:stretch>
        </p:blipFill>
        <p:spPr>
          <a:xfrm>
            <a:off x="7122183" y="5456656"/>
            <a:ext cx="1254425" cy="120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8353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565177" y="2196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London and UK</a:t>
            </a:r>
            <a:endParaRPr kumimoji="0" lang="en-US" altLang="en-US" sz="2000" b="0" i="0" u="none" strike="noStrike" cap="none" normalizeH="0" baseline="0">
              <a:ln>
                <a:noFill/>
              </a:ln>
              <a:effectLst/>
              <a:latin typeface="Arial" panose="020B0604020202020204" pitchFamily="34" charset="0"/>
            </a:endParaRPr>
          </a:p>
        </p:txBody>
      </p:sp>
      <p:graphicFrame>
        <p:nvGraphicFramePr>
          <p:cNvPr id="57" name="Table 56">
            <a:extLst>
              <a:ext uri="{FF2B5EF4-FFF2-40B4-BE49-F238E27FC236}">
                <a16:creationId xmlns:a16="http://schemas.microsoft.com/office/drawing/2014/main" id="{D8420727-8BFF-4693-8933-1A8745E42984}"/>
              </a:ext>
            </a:extLst>
          </p:cNvPr>
          <p:cNvGraphicFramePr>
            <a:graphicFrameLocks noGrp="1"/>
          </p:cNvGraphicFramePr>
          <p:nvPr>
            <p:extLst>
              <p:ext uri="{D42A27DB-BD31-4B8C-83A1-F6EECF244321}">
                <p14:modId xmlns:p14="http://schemas.microsoft.com/office/powerpoint/2010/main" val="3476957144"/>
              </p:ext>
            </p:extLst>
          </p:nvPr>
        </p:nvGraphicFramePr>
        <p:xfrm>
          <a:off x="241887" y="1221441"/>
          <a:ext cx="3105887" cy="5735320"/>
        </p:xfrm>
        <a:graphic>
          <a:graphicData uri="http://schemas.openxmlformats.org/drawingml/2006/table">
            <a:tbl>
              <a:tblPr firstRow="1" bandRow="1">
                <a:tableStyleId>{5C22544A-7EE6-4342-B048-85BDC9FD1C3A}</a:tableStyleId>
              </a:tblPr>
              <a:tblGrid>
                <a:gridCol w="3105887">
                  <a:extLst>
                    <a:ext uri="{9D8B030D-6E8A-4147-A177-3AD203B41FA5}">
                      <a16:colId xmlns:a16="http://schemas.microsoft.com/office/drawing/2014/main" val="220629316"/>
                    </a:ext>
                  </a:extLst>
                </a:gridCol>
              </a:tblGrid>
              <a:tr h="370840">
                <a:tc>
                  <a:txBody>
                    <a:bodyPr/>
                    <a:lstStyle/>
                    <a:p>
                      <a:r>
                        <a:rPr lang="en-GB" sz="1600">
                          <a:solidFill>
                            <a:schemeClr val="tx1"/>
                          </a:solidFill>
                        </a:rPr>
                        <a:t>Key Vocabulary </a:t>
                      </a:r>
                    </a:p>
                  </a:txBody>
                  <a:tcPr>
                    <a:solidFill>
                      <a:schemeClr val="accent6">
                        <a:lumMod val="75000"/>
                      </a:schemeClr>
                    </a:solidFill>
                  </a:tcPr>
                </a:tc>
                <a:extLst>
                  <a:ext uri="{0D108BD9-81ED-4DB2-BD59-A6C34878D82A}">
                    <a16:rowId xmlns:a16="http://schemas.microsoft.com/office/drawing/2014/main" val="336167722"/>
                  </a:ext>
                </a:extLst>
              </a:tr>
              <a:tr h="370840">
                <a:tc>
                  <a:txBody>
                    <a:bodyPr/>
                    <a:lstStyle/>
                    <a:p>
                      <a:r>
                        <a:rPr lang="en-GB" sz="1400"/>
                        <a:t>Capital City– </a:t>
                      </a:r>
                      <a:r>
                        <a:rPr lang="en-GB" sz="1400" b="0" i="0" u="none" strike="noStrike" noProof="0">
                          <a:latin typeface="Calibri"/>
                        </a:rPr>
                        <a:t>the city or town that functions as the seat of government and administrative centre of a country or region.</a:t>
                      </a:r>
                      <a:endParaRPr lang="en-GB" sz="1400"/>
                    </a:p>
                  </a:txBody>
                  <a:tcPr/>
                </a:tc>
                <a:extLst>
                  <a:ext uri="{0D108BD9-81ED-4DB2-BD59-A6C34878D82A}">
                    <a16:rowId xmlns:a16="http://schemas.microsoft.com/office/drawing/2014/main" val="2113343767"/>
                  </a:ext>
                </a:extLst>
              </a:tr>
              <a:tr h="370840">
                <a:tc>
                  <a:txBody>
                    <a:bodyPr/>
                    <a:lstStyle/>
                    <a:p>
                      <a:r>
                        <a:rPr lang="en-GB" sz="1400"/>
                        <a:t>Landmarks-</a:t>
                      </a:r>
                      <a:r>
                        <a:rPr lang="en-GB" sz="1400" b="0" i="0" u="none" strike="noStrike" noProof="0">
                          <a:latin typeface="Calibri"/>
                        </a:rPr>
                        <a:t>an object or feature of a landscape or town that is easily seen and recognized from a distance, especially one that enables someone to establish their location.</a:t>
                      </a:r>
                    </a:p>
                  </a:txBody>
                  <a:tcPr/>
                </a:tc>
                <a:extLst>
                  <a:ext uri="{0D108BD9-81ED-4DB2-BD59-A6C34878D82A}">
                    <a16:rowId xmlns:a16="http://schemas.microsoft.com/office/drawing/2014/main" val="2599331279"/>
                  </a:ext>
                </a:extLst>
              </a:tr>
              <a:tr h="370840">
                <a:tc>
                  <a:txBody>
                    <a:bodyPr/>
                    <a:lstStyle/>
                    <a:p>
                      <a:r>
                        <a:rPr lang="en-GB" sz="1400"/>
                        <a:t>Aerial View-</a:t>
                      </a:r>
                      <a:r>
                        <a:rPr lang="en-GB" sz="1400" b="1" i="0" u="none" strike="noStrike" noProof="0">
                          <a:latin typeface="Calibri"/>
                        </a:rPr>
                        <a:t>any view from a great height, above.</a:t>
                      </a:r>
                      <a:endParaRPr lang="en-GB" sz="1400" b="0" i="0" u="none" strike="noStrike" noProof="0">
                        <a:latin typeface="Calibri"/>
                      </a:endParaRPr>
                    </a:p>
                  </a:txBody>
                  <a:tcPr/>
                </a:tc>
                <a:extLst>
                  <a:ext uri="{0D108BD9-81ED-4DB2-BD59-A6C34878D82A}">
                    <a16:rowId xmlns:a16="http://schemas.microsoft.com/office/drawing/2014/main" val="1372559435"/>
                  </a:ext>
                </a:extLst>
              </a:tr>
              <a:tr h="370840">
                <a:tc>
                  <a:txBody>
                    <a:bodyPr/>
                    <a:lstStyle/>
                    <a:p>
                      <a:r>
                        <a:rPr lang="en-GB" sz="1400" b="0" i="0" u="none" strike="noStrike" noProof="0">
                          <a:latin typeface="Calibri"/>
                        </a:rPr>
                        <a:t>Human Features - </a:t>
                      </a:r>
                      <a:r>
                        <a:rPr lang="en-GB" sz="1400" b="0" i="0" u="none" strike="noStrike" noProof="0"/>
                        <a:t>like </a:t>
                      </a:r>
                      <a:r>
                        <a:rPr lang="en-GB" sz="1400" b="1" i="0" u="none" strike="noStrike" noProof="0"/>
                        <a:t>houses, roads and bridges</a:t>
                      </a:r>
                      <a:r>
                        <a:rPr lang="en-GB" sz="1400" b="0" i="0" u="none" strike="noStrike" noProof="0"/>
                        <a:t> are things that have been built by people.</a:t>
                      </a:r>
                      <a:endParaRPr lang="en-GB" sz="1400" b="0" i="0" u="none" strike="noStrike" noProof="0">
                        <a:latin typeface="Calibri"/>
                      </a:endParaRPr>
                    </a:p>
                  </a:txBody>
                  <a:tcPr/>
                </a:tc>
                <a:extLst>
                  <a:ext uri="{0D108BD9-81ED-4DB2-BD59-A6C34878D82A}">
                    <a16:rowId xmlns:a16="http://schemas.microsoft.com/office/drawing/2014/main" val="1651353050"/>
                  </a:ext>
                </a:extLst>
              </a:tr>
              <a:tr h="370840">
                <a:tc>
                  <a:txBody>
                    <a:bodyPr/>
                    <a:lstStyle/>
                    <a:p>
                      <a:r>
                        <a:rPr lang="en-GB" sz="1400" b="1" i="0" u="none" strike="noStrike" noProof="0">
                          <a:latin typeface="Calibri"/>
                        </a:rPr>
                        <a:t>Physical Features - </a:t>
                      </a:r>
                      <a:r>
                        <a:rPr lang="en-GB" sz="1400" b="0" i="0" u="none" strike="noStrike" noProof="0"/>
                        <a:t>Physical features like seas, mountains and rivers are natural. They would be here even if there were no people around.</a:t>
                      </a:r>
                      <a:endParaRPr lang="en-GB" sz="1400" b="1" i="0" u="none" strike="noStrike" noProof="0">
                        <a:latin typeface="Calibri"/>
                      </a:endParaRPr>
                    </a:p>
                  </a:txBody>
                  <a:tcPr/>
                </a:tc>
                <a:extLst>
                  <a:ext uri="{0D108BD9-81ED-4DB2-BD59-A6C34878D82A}">
                    <a16:rowId xmlns:a16="http://schemas.microsoft.com/office/drawing/2014/main" val="1480058785"/>
                  </a:ext>
                </a:extLst>
              </a:tr>
              <a:tr h="370840">
                <a:tc>
                  <a:txBody>
                    <a:bodyPr/>
                    <a:lstStyle/>
                    <a:p>
                      <a:r>
                        <a:rPr lang="en-GB" sz="1400" b="0"/>
                        <a:t>Map - </a:t>
                      </a:r>
                      <a:r>
                        <a:rPr lang="en-GB" sz="1400" b="0" i="0" u="none" strike="noStrike" noProof="0">
                          <a:latin typeface="Calibri"/>
                        </a:rPr>
                        <a:t>a diagrammatic representation of an area of land or sea showing physical features, cities, roads, etc.</a:t>
                      </a:r>
                      <a:endParaRPr lang="en-GB" sz="1400" b="0"/>
                    </a:p>
                  </a:txBody>
                  <a:tcPr/>
                </a:tc>
                <a:extLst>
                  <a:ext uri="{0D108BD9-81ED-4DB2-BD59-A6C34878D82A}">
                    <a16:rowId xmlns:a16="http://schemas.microsoft.com/office/drawing/2014/main" val="3255163686"/>
                  </a:ext>
                </a:extLst>
              </a:tr>
              <a:tr h="164392">
                <a:tc>
                  <a:txBody>
                    <a:bodyPr/>
                    <a:lstStyle/>
                    <a:p>
                      <a:endParaRPr lang="en-GB" sz="1600" b="0"/>
                    </a:p>
                  </a:txBody>
                  <a:tcPr/>
                </a:tc>
                <a:extLst>
                  <a:ext uri="{0D108BD9-81ED-4DB2-BD59-A6C34878D82A}">
                    <a16:rowId xmlns:a16="http://schemas.microsoft.com/office/drawing/2014/main" val="4009154379"/>
                  </a:ext>
                </a:extLst>
              </a:tr>
            </a:tbl>
          </a:graphicData>
        </a:graphic>
      </p:graphicFrame>
      <p:sp>
        <p:nvSpPr>
          <p:cNvPr id="67" name="TextBox 66">
            <a:extLst>
              <a:ext uri="{FF2B5EF4-FFF2-40B4-BE49-F238E27FC236}">
                <a16:creationId xmlns:a16="http://schemas.microsoft.com/office/drawing/2014/main" id="{9842C914-FD8A-499F-B9BF-7657635CF02C}"/>
              </a:ext>
            </a:extLst>
          </p:cNvPr>
          <p:cNvSpPr txBox="1"/>
          <p:nvPr/>
        </p:nvSpPr>
        <p:spPr>
          <a:xfrm>
            <a:off x="6548701" y="4678436"/>
            <a:ext cx="2067536" cy="369332"/>
          </a:xfrm>
          <a:prstGeom prst="rect">
            <a:avLst/>
          </a:prstGeom>
          <a:noFill/>
        </p:spPr>
        <p:txBody>
          <a:bodyPr wrap="square" lIns="91440" tIns="45720" rIns="91440" bIns="45720" rtlCol="0" anchor="t">
            <a:spAutoFit/>
          </a:bodyPr>
          <a:lstStyle/>
          <a:p>
            <a:pPr algn="ctr"/>
            <a:r>
              <a:rPr lang="en-GB" b="1">
                <a:cs typeface="Calibri"/>
              </a:rPr>
              <a:t>Physical Features</a:t>
            </a:r>
          </a:p>
        </p:txBody>
      </p:sp>
      <p:sp>
        <p:nvSpPr>
          <p:cNvPr id="101" name="TextBox 100">
            <a:extLst>
              <a:ext uri="{FF2B5EF4-FFF2-40B4-BE49-F238E27FC236}">
                <a16:creationId xmlns:a16="http://schemas.microsoft.com/office/drawing/2014/main" id="{ED5582AC-D599-4EAA-A009-96F7925541DE}"/>
              </a:ext>
            </a:extLst>
          </p:cNvPr>
          <p:cNvSpPr txBox="1"/>
          <p:nvPr/>
        </p:nvSpPr>
        <p:spPr>
          <a:xfrm>
            <a:off x="10264062" y="764360"/>
            <a:ext cx="1705586" cy="369332"/>
          </a:xfrm>
          <a:prstGeom prst="rect">
            <a:avLst/>
          </a:prstGeom>
          <a:noFill/>
        </p:spPr>
        <p:txBody>
          <a:bodyPr wrap="square" lIns="91440" tIns="45720" rIns="91440" bIns="45720" rtlCol="0" anchor="t">
            <a:spAutoFit/>
          </a:bodyPr>
          <a:lstStyle/>
          <a:p>
            <a:pPr algn="ctr"/>
            <a:r>
              <a:rPr lang="en-GB" b="1">
                <a:cs typeface="Calibri"/>
              </a:rPr>
              <a:t>Compass</a:t>
            </a:r>
            <a:r>
              <a:rPr lang="en-GB">
                <a:cs typeface="Calibri"/>
              </a:rPr>
              <a:t> </a:t>
            </a:r>
          </a:p>
        </p:txBody>
      </p:sp>
      <p:sp>
        <p:nvSpPr>
          <p:cNvPr id="102" name="TextBox 101">
            <a:extLst>
              <a:ext uri="{FF2B5EF4-FFF2-40B4-BE49-F238E27FC236}">
                <a16:creationId xmlns:a16="http://schemas.microsoft.com/office/drawing/2014/main" id="{654D1BFD-A732-4399-AD8C-A88FB49FF908}"/>
              </a:ext>
            </a:extLst>
          </p:cNvPr>
          <p:cNvSpPr txBox="1"/>
          <p:nvPr/>
        </p:nvSpPr>
        <p:spPr>
          <a:xfrm>
            <a:off x="4322527" y="3241751"/>
            <a:ext cx="1705586" cy="369332"/>
          </a:xfrm>
          <a:prstGeom prst="rect">
            <a:avLst/>
          </a:prstGeom>
          <a:noFill/>
        </p:spPr>
        <p:txBody>
          <a:bodyPr wrap="square" lIns="91440" tIns="45720" rIns="91440" bIns="45720" rtlCol="0" anchor="t">
            <a:spAutoFit/>
          </a:bodyPr>
          <a:lstStyle/>
          <a:p>
            <a:pPr algn="ctr"/>
            <a:r>
              <a:rPr lang="en-GB" b="1">
                <a:cs typeface="Calibri"/>
              </a:rPr>
              <a:t>Aerial View</a:t>
            </a:r>
          </a:p>
        </p:txBody>
      </p:sp>
      <p:sp>
        <p:nvSpPr>
          <p:cNvPr id="103" name="TextBox 102">
            <a:extLst>
              <a:ext uri="{FF2B5EF4-FFF2-40B4-BE49-F238E27FC236}">
                <a16:creationId xmlns:a16="http://schemas.microsoft.com/office/drawing/2014/main" id="{A250AC48-034C-429D-85A6-250030E3213A}"/>
              </a:ext>
            </a:extLst>
          </p:cNvPr>
          <p:cNvSpPr txBox="1"/>
          <p:nvPr/>
        </p:nvSpPr>
        <p:spPr>
          <a:xfrm>
            <a:off x="3939817" y="6444792"/>
            <a:ext cx="1705586" cy="369332"/>
          </a:xfrm>
          <a:prstGeom prst="rect">
            <a:avLst/>
          </a:prstGeom>
          <a:noFill/>
        </p:spPr>
        <p:txBody>
          <a:bodyPr wrap="square" lIns="91440" tIns="45720" rIns="91440" bIns="45720" rtlCol="0" anchor="t">
            <a:spAutoFit/>
          </a:bodyPr>
          <a:lstStyle/>
          <a:p>
            <a:pPr algn="ctr"/>
            <a:r>
              <a:rPr lang="en-GB" b="1">
                <a:cs typeface="Calibri"/>
              </a:rPr>
              <a:t>Capital Cities</a:t>
            </a:r>
          </a:p>
        </p:txBody>
      </p:sp>
      <p:pic>
        <p:nvPicPr>
          <p:cNvPr id="4" name="Picture 4" descr="A picture containing nature, plant, stone&#10;&#10;Description automatically generated">
            <a:extLst>
              <a:ext uri="{FF2B5EF4-FFF2-40B4-BE49-F238E27FC236}">
                <a16:creationId xmlns:a16="http://schemas.microsoft.com/office/drawing/2014/main" id="{62C7827E-B727-44D2-9216-6D87D7423E16}"/>
              </a:ext>
            </a:extLst>
          </p:cNvPr>
          <p:cNvPicPr>
            <a:picLocks noChangeAspect="1"/>
          </p:cNvPicPr>
          <p:nvPr/>
        </p:nvPicPr>
        <p:blipFill>
          <a:blip r:embed="rId3"/>
          <a:stretch>
            <a:fillRect/>
          </a:stretch>
        </p:blipFill>
        <p:spPr>
          <a:xfrm>
            <a:off x="3933825" y="1418222"/>
            <a:ext cx="2743200" cy="1564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a:extLst>
              <a:ext uri="{FF2B5EF4-FFF2-40B4-BE49-F238E27FC236}">
                <a16:creationId xmlns:a16="http://schemas.microsoft.com/office/drawing/2014/main" id="{442CCC5F-8249-4394-A11B-EA730EF12814}"/>
              </a:ext>
            </a:extLst>
          </p:cNvPr>
          <p:cNvPicPr>
            <a:picLocks noChangeAspect="1"/>
          </p:cNvPicPr>
          <p:nvPr/>
        </p:nvPicPr>
        <p:blipFill>
          <a:blip r:embed="rId4"/>
          <a:stretch>
            <a:fillRect/>
          </a:stretch>
        </p:blipFill>
        <p:spPr>
          <a:xfrm>
            <a:off x="8943975" y="114160"/>
            <a:ext cx="1247775" cy="130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8765EC04-9039-468A-BAA1-DA3309178B0F}"/>
              </a:ext>
            </a:extLst>
          </p:cNvPr>
          <p:cNvSpPr txBox="1"/>
          <p:nvPr/>
        </p:nvSpPr>
        <p:spPr>
          <a:xfrm>
            <a:off x="9883061" y="4136210"/>
            <a:ext cx="1705586" cy="369332"/>
          </a:xfrm>
          <a:prstGeom prst="rect">
            <a:avLst/>
          </a:prstGeom>
          <a:noFill/>
        </p:spPr>
        <p:txBody>
          <a:bodyPr wrap="square" lIns="91440" tIns="45720" rIns="91440" bIns="45720" rtlCol="0" anchor="t">
            <a:spAutoFit/>
          </a:bodyPr>
          <a:lstStyle/>
          <a:p>
            <a:pPr algn="ctr"/>
            <a:r>
              <a:rPr lang="en-GB" b="1">
                <a:cs typeface="Calibri"/>
              </a:rPr>
              <a:t>Map of UK</a:t>
            </a:r>
          </a:p>
        </p:txBody>
      </p:sp>
      <p:pic>
        <p:nvPicPr>
          <p:cNvPr id="8" name="Picture 10" descr="Map&#10;&#10;Description automatically generated">
            <a:extLst>
              <a:ext uri="{FF2B5EF4-FFF2-40B4-BE49-F238E27FC236}">
                <a16:creationId xmlns:a16="http://schemas.microsoft.com/office/drawing/2014/main" id="{3CB4FC80-E350-4B10-92C2-44C4346C80B7}"/>
              </a:ext>
            </a:extLst>
          </p:cNvPr>
          <p:cNvPicPr>
            <a:picLocks noChangeAspect="1"/>
          </p:cNvPicPr>
          <p:nvPr/>
        </p:nvPicPr>
        <p:blipFill>
          <a:blip r:embed="rId5"/>
          <a:stretch>
            <a:fillRect/>
          </a:stretch>
        </p:blipFill>
        <p:spPr>
          <a:xfrm>
            <a:off x="9410700" y="1670515"/>
            <a:ext cx="2181225" cy="2526369"/>
          </a:xfrm>
          <a:prstGeom prst="rect">
            <a:avLst/>
          </a:prstGeom>
        </p:spPr>
      </p:pic>
      <p:pic>
        <p:nvPicPr>
          <p:cNvPr id="11" name="Picture 11" descr="Map&#10;&#10;Description automatically generated">
            <a:extLst>
              <a:ext uri="{FF2B5EF4-FFF2-40B4-BE49-F238E27FC236}">
                <a16:creationId xmlns:a16="http://schemas.microsoft.com/office/drawing/2014/main" id="{E8BAF479-1B29-435B-A218-8AE799AF2500}"/>
              </a:ext>
            </a:extLst>
          </p:cNvPr>
          <p:cNvPicPr>
            <a:picLocks noChangeAspect="1"/>
          </p:cNvPicPr>
          <p:nvPr/>
        </p:nvPicPr>
        <p:blipFill>
          <a:blip r:embed="rId6"/>
          <a:stretch>
            <a:fillRect/>
          </a:stretch>
        </p:blipFill>
        <p:spPr>
          <a:xfrm>
            <a:off x="3419475" y="3690748"/>
            <a:ext cx="2743200" cy="2753103"/>
          </a:xfrm>
          <a:prstGeom prst="rect">
            <a:avLst/>
          </a:prstGeom>
        </p:spPr>
      </p:pic>
      <p:pic>
        <p:nvPicPr>
          <p:cNvPr id="12" name="Picture 12" descr="A picture containing application&#10;&#10;Description automatically generated">
            <a:extLst>
              <a:ext uri="{FF2B5EF4-FFF2-40B4-BE49-F238E27FC236}">
                <a16:creationId xmlns:a16="http://schemas.microsoft.com/office/drawing/2014/main" id="{D71309DC-1E43-4EAB-9DFE-9A6D029BFA31}"/>
              </a:ext>
            </a:extLst>
          </p:cNvPr>
          <p:cNvPicPr>
            <a:picLocks noChangeAspect="1"/>
          </p:cNvPicPr>
          <p:nvPr/>
        </p:nvPicPr>
        <p:blipFill>
          <a:blip r:embed="rId7"/>
          <a:stretch>
            <a:fillRect/>
          </a:stretch>
        </p:blipFill>
        <p:spPr>
          <a:xfrm>
            <a:off x="6096000" y="5012214"/>
            <a:ext cx="2743200" cy="1443673"/>
          </a:xfrm>
          <a:prstGeom prst="rect">
            <a:avLst/>
          </a:prstGeom>
        </p:spPr>
      </p:pic>
      <p:sp>
        <p:nvSpPr>
          <p:cNvPr id="20" name="TextBox 19">
            <a:extLst>
              <a:ext uri="{FF2B5EF4-FFF2-40B4-BE49-F238E27FC236}">
                <a16:creationId xmlns:a16="http://schemas.microsoft.com/office/drawing/2014/main" id="{F0D4FCF9-8D20-4E34-B56C-B59F8826190D}"/>
              </a:ext>
            </a:extLst>
          </p:cNvPr>
          <p:cNvSpPr txBox="1"/>
          <p:nvPr/>
        </p:nvSpPr>
        <p:spPr>
          <a:xfrm>
            <a:off x="9463350" y="4640335"/>
            <a:ext cx="2067536" cy="369332"/>
          </a:xfrm>
          <a:prstGeom prst="rect">
            <a:avLst/>
          </a:prstGeom>
          <a:noFill/>
        </p:spPr>
        <p:txBody>
          <a:bodyPr wrap="square" lIns="91440" tIns="45720" rIns="91440" bIns="45720" rtlCol="0" anchor="t">
            <a:spAutoFit/>
          </a:bodyPr>
          <a:lstStyle/>
          <a:p>
            <a:pPr algn="ctr"/>
            <a:r>
              <a:rPr lang="en-GB" b="1">
                <a:cs typeface="Calibri"/>
              </a:rPr>
              <a:t>Human Features</a:t>
            </a:r>
          </a:p>
        </p:txBody>
      </p:sp>
      <p:pic>
        <p:nvPicPr>
          <p:cNvPr id="13" name="Picture 13" descr="Diagram&#10;&#10;Description automatically generated">
            <a:extLst>
              <a:ext uri="{FF2B5EF4-FFF2-40B4-BE49-F238E27FC236}">
                <a16:creationId xmlns:a16="http://schemas.microsoft.com/office/drawing/2014/main" id="{BFF50B7A-1AE5-4C64-9A3F-56002100A30B}"/>
              </a:ext>
            </a:extLst>
          </p:cNvPr>
          <p:cNvPicPr>
            <a:picLocks noChangeAspect="1"/>
          </p:cNvPicPr>
          <p:nvPr/>
        </p:nvPicPr>
        <p:blipFill>
          <a:blip r:embed="rId8"/>
          <a:stretch>
            <a:fillRect/>
          </a:stretch>
        </p:blipFill>
        <p:spPr>
          <a:xfrm>
            <a:off x="8943975" y="5154309"/>
            <a:ext cx="3086100" cy="1302356"/>
          </a:xfrm>
          <a:prstGeom prst="rect">
            <a:avLst/>
          </a:prstGeom>
        </p:spPr>
      </p:pic>
      <p:pic>
        <p:nvPicPr>
          <p:cNvPr id="14" name="Picture 14" descr="Diagram&#10;&#10;Description automatically generated">
            <a:extLst>
              <a:ext uri="{FF2B5EF4-FFF2-40B4-BE49-F238E27FC236}">
                <a16:creationId xmlns:a16="http://schemas.microsoft.com/office/drawing/2014/main" id="{1DAFAA5B-CD27-4D90-AB7B-BE2C8F9D56EA}"/>
              </a:ext>
            </a:extLst>
          </p:cNvPr>
          <p:cNvPicPr>
            <a:picLocks noChangeAspect="1"/>
          </p:cNvPicPr>
          <p:nvPr/>
        </p:nvPicPr>
        <p:blipFill>
          <a:blip r:embed="rId9"/>
          <a:stretch>
            <a:fillRect/>
          </a:stretch>
        </p:blipFill>
        <p:spPr>
          <a:xfrm>
            <a:off x="6896100" y="1608498"/>
            <a:ext cx="2181225" cy="2393229"/>
          </a:xfrm>
          <a:prstGeom prst="rect">
            <a:avLst/>
          </a:prstGeom>
        </p:spPr>
      </p:pic>
      <p:sp>
        <p:nvSpPr>
          <p:cNvPr id="24" name="TextBox 23">
            <a:extLst>
              <a:ext uri="{FF2B5EF4-FFF2-40B4-BE49-F238E27FC236}">
                <a16:creationId xmlns:a16="http://schemas.microsoft.com/office/drawing/2014/main" id="{2A5AE289-0AF1-43C9-B536-6FA74FB7D8BA}"/>
              </a:ext>
            </a:extLst>
          </p:cNvPr>
          <p:cNvSpPr txBox="1"/>
          <p:nvPr/>
        </p:nvSpPr>
        <p:spPr>
          <a:xfrm>
            <a:off x="7005900" y="4021210"/>
            <a:ext cx="2067536" cy="369332"/>
          </a:xfrm>
          <a:prstGeom prst="rect">
            <a:avLst/>
          </a:prstGeom>
          <a:noFill/>
        </p:spPr>
        <p:txBody>
          <a:bodyPr wrap="square" lIns="91440" tIns="45720" rIns="91440" bIns="45720" rtlCol="0" anchor="t">
            <a:spAutoFit/>
          </a:bodyPr>
          <a:lstStyle/>
          <a:p>
            <a:pPr algn="ctr"/>
            <a:r>
              <a:rPr lang="en-GB" b="1">
                <a:cs typeface="Calibri"/>
              </a:rPr>
              <a:t>Landmarks</a:t>
            </a:r>
          </a:p>
        </p:txBody>
      </p:sp>
    </p:spTree>
    <p:extLst>
      <p:ext uri="{BB962C8B-B14F-4D97-AF65-F5344CB8AC3E}">
        <p14:creationId xmlns:p14="http://schemas.microsoft.com/office/powerpoint/2010/main" val="1793624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415809" y="21968"/>
            <a:ext cx="5008423"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Hot and Cold Places</a:t>
            </a:r>
            <a:endParaRPr kumimoji="0" lang="en-US" altLang="en-US" sz="2000" b="0" i="0" u="none" strike="noStrike" cap="none" normalizeH="0" baseline="0">
              <a:ln>
                <a:noFill/>
              </a:ln>
              <a:effectLst/>
              <a:latin typeface="Arial" panose="020B0604020202020204" pitchFamily="34" charset="0"/>
            </a:endParaRPr>
          </a:p>
        </p:txBody>
      </p:sp>
      <p:graphicFrame>
        <p:nvGraphicFramePr>
          <p:cNvPr id="57" name="Table 56">
            <a:extLst>
              <a:ext uri="{FF2B5EF4-FFF2-40B4-BE49-F238E27FC236}">
                <a16:creationId xmlns:a16="http://schemas.microsoft.com/office/drawing/2014/main" id="{D8420727-8BFF-4693-8933-1A8745E42984}"/>
              </a:ext>
            </a:extLst>
          </p:cNvPr>
          <p:cNvGraphicFramePr>
            <a:graphicFrameLocks noGrp="1"/>
          </p:cNvGraphicFramePr>
          <p:nvPr>
            <p:extLst>
              <p:ext uri="{D42A27DB-BD31-4B8C-83A1-F6EECF244321}">
                <p14:modId xmlns:p14="http://schemas.microsoft.com/office/powerpoint/2010/main" val="183712036"/>
              </p:ext>
            </p:extLst>
          </p:nvPr>
        </p:nvGraphicFramePr>
        <p:xfrm>
          <a:off x="241887" y="1221441"/>
          <a:ext cx="3105887" cy="4729480"/>
        </p:xfrm>
        <a:graphic>
          <a:graphicData uri="http://schemas.openxmlformats.org/drawingml/2006/table">
            <a:tbl>
              <a:tblPr firstRow="1" bandRow="1">
                <a:tableStyleId>{5C22544A-7EE6-4342-B048-85BDC9FD1C3A}</a:tableStyleId>
              </a:tblPr>
              <a:tblGrid>
                <a:gridCol w="3105887">
                  <a:extLst>
                    <a:ext uri="{9D8B030D-6E8A-4147-A177-3AD203B41FA5}">
                      <a16:colId xmlns:a16="http://schemas.microsoft.com/office/drawing/2014/main" val="220629316"/>
                    </a:ext>
                  </a:extLst>
                </a:gridCol>
              </a:tblGrid>
              <a:tr h="370840">
                <a:tc>
                  <a:txBody>
                    <a:bodyPr/>
                    <a:lstStyle/>
                    <a:p>
                      <a:r>
                        <a:rPr lang="en-GB" sz="1600">
                          <a:solidFill>
                            <a:schemeClr val="tx1"/>
                          </a:solidFill>
                        </a:rPr>
                        <a:t>Key Vocabulary </a:t>
                      </a:r>
                    </a:p>
                  </a:txBody>
                  <a:tcPr>
                    <a:solidFill>
                      <a:schemeClr val="accent6">
                        <a:lumMod val="75000"/>
                      </a:schemeClr>
                    </a:solidFill>
                  </a:tcPr>
                </a:tc>
                <a:extLst>
                  <a:ext uri="{0D108BD9-81ED-4DB2-BD59-A6C34878D82A}">
                    <a16:rowId xmlns:a16="http://schemas.microsoft.com/office/drawing/2014/main" val="336167722"/>
                  </a:ext>
                </a:extLst>
              </a:tr>
              <a:tr h="370840">
                <a:tc>
                  <a:txBody>
                    <a:bodyPr/>
                    <a:lstStyle/>
                    <a:p>
                      <a:r>
                        <a:rPr lang="en-GB" sz="1400" b="0" i="0" u="none" strike="noStrike" noProof="0">
                          <a:latin typeface="Calibri"/>
                        </a:rPr>
                        <a:t>Human Features - </a:t>
                      </a:r>
                      <a:r>
                        <a:rPr lang="en-GB" sz="1400" b="0" i="0" u="none" strike="noStrike" noProof="0"/>
                        <a:t>like </a:t>
                      </a:r>
                      <a:r>
                        <a:rPr lang="en-GB" sz="1400" b="1" i="0" u="none" strike="noStrike" noProof="0"/>
                        <a:t>houses, roads and bridges</a:t>
                      </a:r>
                      <a:r>
                        <a:rPr lang="en-GB" sz="1400" b="0" i="0" u="none" strike="noStrike" noProof="0"/>
                        <a:t> are things that have been built by people.</a:t>
                      </a:r>
                      <a:endParaRPr lang="en-GB" sz="1400" b="0" i="0" u="none" strike="noStrike" noProof="0">
                        <a:latin typeface="Calibri"/>
                      </a:endParaRPr>
                    </a:p>
                  </a:txBody>
                  <a:tcPr/>
                </a:tc>
                <a:extLst>
                  <a:ext uri="{0D108BD9-81ED-4DB2-BD59-A6C34878D82A}">
                    <a16:rowId xmlns:a16="http://schemas.microsoft.com/office/drawing/2014/main" val="1651353050"/>
                  </a:ext>
                </a:extLst>
              </a:tr>
              <a:tr h="370840">
                <a:tc>
                  <a:txBody>
                    <a:bodyPr/>
                    <a:lstStyle/>
                    <a:p>
                      <a:r>
                        <a:rPr lang="en-GB" sz="1400" b="1" i="0" u="none" strike="noStrike" noProof="0">
                          <a:latin typeface="Calibri"/>
                        </a:rPr>
                        <a:t>Physical Features - </a:t>
                      </a:r>
                      <a:r>
                        <a:rPr lang="en-GB" sz="1400" b="0" i="0" u="none" strike="noStrike" noProof="0"/>
                        <a:t>Physical features like seas, mountains and rivers are natural. They would be here even if there were no people around.</a:t>
                      </a:r>
                      <a:endParaRPr lang="en-GB" sz="1400" b="1" i="0" u="none" strike="noStrike" noProof="0">
                        <a:latin typeface="Calibri"/>
                      </a:endParaRPr>
                    </a:p>
                  </a:txBody>
                  <a:tcPr/>
                </a:tc>
                <a:extLst>
                  <a:ext uri="{0D108BD9-81ED-4DB2-BD59-A6C34878D82A}">
                    <a16:rowId xmlns:a16="http://schemas.microsoft.com/office/drawing/2014/main" val="1480058785"/>
                  </a:ext>
                </a:extLst>
              </a:tr>
              <a:tr h="370840">
                <a:tc>
                  <a:txBody>
                    <a:bodyPr/>
                    <a:lstStyle/>
                    <a:p>
                      <a:r>
                        <a:rPr lang="en-GB" sz="1400" b="0"/>
                        <a:t>Map - </a:t>
                      </a:r>
                      <a:r>
                        <a:rPr lang="en-GB" sz="1400" b="0" i="0" u="none" strike="noStrike" noProof="0">
                          <a:latin typeface="Calibri"/>
                        </a:rPr>
                        <a:t>a diagrammatic representation of an area of land or sea showing physical features, cities, roads, etc.</a:t>
                      </a:r>
                      <a:endParaRPr lang="en-GB" sz="1400" b="0"/>
                    </a:p>
                  </a:txBody>
                  <a:tcPr/>
                </a:tc>
                <a:extLst>
                  <a:ext uri="{0D108BD9-81ED-4DB2-BD59-A6C34878D82A}">
                    <a16:rowId xmlns:a16="http://schemas.microsoft.com/office/drawing/2014/main" val="3255163686"/>
                  </a:ext>
                </a:extLst>
              </a:tr>
              <a:tr h="164392">
                <a:tc>
                  <a:txBody>
                    <a:bodyPr/>
                    <a:lstStyle/>
                    <a:p>
                      <a:r>
                        <a:rPr lang="en-GB" sz="1600" b="0"/>
                        <a:t>Continent -</a:t>
                      </a:r>
                      <a:r>
                        <a:rPr lang="en-GB" sz="1400" b="0"/>
                        <a:t> </a:t>
                      </a:r>
                      <a:r>
                        <a:rPr lang="en-GB" sz="1400" b="0" i="0" u="none" strike="noStrike" noProof="0">
                          <a:latin typeface="Calibri"/>
                        </a:rPr>
                        <a:t>any of the world's main continuous expanses of land (Europe, Asia, Africa, North and South America, Australia, Antarctica).</a:t>
                      </a:r>
                      <a:endParaRPr lang="en-GB" sz="1400" b="0"/>
                    </a:p>
                  </a:txBody>
                  <a:tcPr/>
                </a:tc>
                <a:extLst>
                  <a:ext uri="{0D108BD9-81ED-4DB2-BD59-A6C34878D82A}">
                    <a16:rowId xmlns:a16="http://schemas.microsoft.com/office/drawing/2014/main" val="4009154379"/>
                  </a:ext>
                </a:extLst>
              </a:tr>
              <a:tr h="164392">
                <a:tc>
                  <a:txBody>
                    <a:bodyPr/>
                    <a:lstStyle/>
                    <a:p>
                      <a:pPr lvl="0">
                        <a:buNone/>
                      </a:pPr>
                      <a:r>
                        <a:rPr lang="en-GB" sz="1600" b="0" i="0" u="none" strike="noStrike" noProof="0"/>
                        <a:t>An equator </a:t>
                      </a:r>
                      <a:r>
                        <a:rPr lang="en-GB" sz="1400" b="0" i="0" u="none" strike="noStrike" noProof="0"/>
                        <a:t>is </a:t>
                      </a:r>
                      <a:r>
                        <a:rPr lang="en-GB" sz="1400" b="1" i="0" u="none" strike="noStrike" noProof="0"/>
                        <a:t>an imaginary line around the middle of a planet</a:t>
                      </a:r>
                      <a:r>
                        <a:rPr lang="en-GB" sz="1400" b="0" i="0" u="none" strike="noStrike" noProof="0"/>
                        <a:t>. It is halfway between the North Pole and the South Pole.</a:t>
                      </a:r>
                      <a:endParaRPr lang="en-US" sz="1400"/>
                    </a:p>
                  </a:txBody>
                  <a:tcPr/>
                </a:tc>
                <a:extLst>
                  <a:ext uri="{0D108BD9-81ED-4DB2-BD59-A6C34878D82A}">
                    <a16:rowId xmlns:a16="http://schemas.microsoft.com/office/drawing/2014/main" val="3185424435"/>
                  </a:ext>
                </a:extLst>
              </a:tr>
            </a:tbl>
          </a:graphicData>
        </a:graphic>
      </p:graphicFrame>
      <p:sp>
        <p:nvSpPr>
          <p:cNvPr id="67" name="TextBox 66">
            <a:extLst>
              <a:ext uri="{FF2B5EF4-FFF2-40B4-BE49-F238E27FC236}">
                <a16:creationId xmlns:a16="http://schemas.microsoft.com/office/drawing/2014/main" id="{9842C914-FD8A-499F-B9BF-7657635CF02C}"/>
              </a:ext>
            </a:extLst>
          </p:cNvPr>
          <p:cNvSpPr txBox="1"/>
          <p:nvPr/>
        </p:nvSpPr>
        <p:spPr>
          <a:xfrm>
            <a:off x="6548701" y="4678436"/>
            <a:ext cx="2067536" cy="369332"/>
          </a:xfrm>
          <a:prstGeom prst="rect">
            <a:avLst/>
          </a:prstGeom>
          <a:noFill/>
        </p:spPr>
        <p:txBody>
          <a:bodyPr wrap="square" lIns="91440" tIns="45720" rIns="91440" bIns="45720" rtlCol="0" anchor="t">
            <a:spAutoFit/>
          </a:bodyPr>
          <a:lstStyle/>
          <a:p>
            <a:pPr algn="ctr"/>
            <a:r>
              <a:rPr lang="en-GB" b="1">
                <a:cs typeface="Calibri"/>
              </a:rPr>
              <a:t>Physical Features</a:t>
            </a:r>
          </a:p>
        </p:txBody>
      </p:sp>
      <p:sp>
        <p:nvSpPr>
          <p:cNvPr id="101" name="TextBox 100">
            <a:extLst>
              <a:ext uri="{FF2B5EF4-FFF2-40B4-BE49-F238E27FC236}">
                <a16:creationId xmlns:a16="http://schemas.microsoft.com/office/drawing/2014/main" id="{ED5582AC-D599-4EAA-A009-96F7925541DE}"/>
              </a:ext>
            </a:extLst>
          </p:cNvPr>
          <p:cNvSpPr txBox="1"/>
          <p:nvPr/>
        </p:nvSpPr>
        <p:spPr>
          <a:xfrm>
            <a:off x="10264062" y="764360"/>
            <a:ext cx="1705586" cy="369332"/>
          </a:xfrm>
          <a:prstGeom prst="rect">
            <a:avLst/>
          </a:prstGeom>
          <a:noFill/>
        </p:spPr>
        <p:txBody>
          <a:bodyPr wrap="square" lIns="91440" tIns="45720" rIns="91440" bIns="45720" rtlCol="0" anchor="t">
            <a:spAutoFit/>
          </a:bodyPr>
          <a:lstStyle/>
          <a:p>
            <a:pPr algn="ctr"/>
            <a:r>
              <a:rPr lang="en-GB" b="1">
                <a:cs typeface="Calibri"/>
              </a:rPr>
              <a:t>Compass</a:t>
            </a:r>
            <a:r>
              <a:rPr lang="en-GB">
                <a:cs typeface="Calibri"/>
              </a:rPr>
              <a:t> </a:t>
            </a:r>
          </a:p>
        </p:txBody>
      </p:sp>
      <p:sp>
        <p:nvSpPr>
          <p:cNvPr id="102" name="TextBox 101">
            <a:extLst>
              <a:ext uri="{FF2B5EF4-FFF2-40B4-BE49-F238E27FC236}">
                <a16:creationId xmlns:a16="http://schemas.microsoft.com/office/drawing/2014/main" id="{654D1BFD-A732-4399-AD8C-A88FB49FF908}"/>
              </a:ext>
            </a:extLst>
          </p:cNvPr>
          <p:cNvSpPr txBox="1"/>
          <p:nvPr/>
        </p:nvSpPr>
        <p:spPr>
          <a:xfrm>
            <a:off x="6513277" y="4308551"/>
            <a:ext cx="1705586" cy="369332"/>
          </a:xfrm>
          <a:prstGeom prst="rect">
            <a:avLst/>
          </a:prstGeom>
          <a:noFill/>
        </p:spPr>
        <p:txBody>
          <a:bodyPr wrap="square" lIns="91440" tIns="45720" rIns="91440" bIns="45720" rtlCol="0" anchor="t">
            <a:spAutoFit/>
          </a:bodyPr>
          <a:lstStyle/>
          <a:p>
            <a:pPr algn="ctr"/>
            <a:r>
              <a:rPr lang="en-GB" b="1">
                <a:cs typeface="Calibri"/>
              </a:rPr>
              <a:t>Globe</a:t>
            </a:r>
          </a:p>
        </p:txBody>
      </p:sp>
      <p:sp>
        <p:nvSpPr>
          <p:cNvPr id="103" name="TextBox 102">
            <a:extLst>
              <a:ext uri="{FF2B5EF4-FFF2-40B4-BE49-F238E27FC236}">
                <a16:creationId xmlns:a16="http://schemas.microsoft.com/office/drawing/2014/main" id="{A250AC48-034C-429D-85A6-250030E3213A}"/>
              </a:ext>
            </a:extLst>
          </p:cNvPr>
          <p:cNvSpPr txBox="1"/>
          <p:nvPr/>
        </p:nvSpPr>
        <p:spPr>
          <a:xfrm>
            <a:off x="3939817" y="6444792"/>
            <a:ext cx="1705586" cy="369332"/>
          </a:xfrm>
          <a:prstGeom prst="rect">
            <a:avLst/>
          </a:prstGeom>
          <a:noFill/>
        </p:spPr>
        <p:txBody>
          <a:bodyPr wrap="square" lIns="91440" tIns="45720" rIns="91440" bIns="45720" rtlCol="0" anchor="t">
            <a:spAutoFit/>
          </a:bodyPr>
          <a:lstStyle/>
          <a:p>
            <a:pPr algn="ctr"/>
            <a:r>
              <a:rPr lang="en-GB" b="1">
                <a:cs typeface="Calibri"/>
              </a:rPr>
              <a:t>Oceans</a:t>
            </a:r>
          </a:p>
        </p:txBody>
      </p:sp>
      <p:pic>
        <p:nvPicPr>
          <p:cNvPr id="5" name="Picture 7">
            <a:extLst>
              <a:ext uri="{FF2B5EF4-FFF2-40B4-BE49-F238E27FC236}">
                <a16:creationId xmlns:a16="http://schemas.microsoft.com/office/drawing/2014/main" id="{442CCC5F-8249-4394-A11B-EA730EF12814}"/>
              </a:ext>
            </a:extLst>
          </p:cNvPr>
          <p:cNvPicPr>
            <a:picLocks noChangeAspect="1"/>
          </p:cNvPicPr>
          <p:nvPr/>
        </p:nvPicPr>
        <p:blipFill>
          <a:blip r:embed="rId3"/>
          <a:stretch>
            <a:fillRect/>
          </a:stretch>
        </p:blipFill>
        <p:spPr>
          <a:xfrm>
            <a:off x="8943975" y="114160"/>
            <a:ext cx="1247775" cy="130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8765EC04-9039-468A-BAA1-DA3309178B0F}"/>
              </a:ext>
            </a:extLst>
          </p:cNvPr>
          <p:cNvSpPr txBox="1"/>
          <p:nvPr/>
        </p:nvSpPr>
        <p:spPr>
          <a:xfrm>
            <a:off x="9883061" y="4136210"/>
            <a:ext cx="1705586" cy="369332"/>
          </a:xfrm>
          <a:prstGeom prst="rect">
            <a:avLst/>
          </a:prstGeom>
          <a:noFill/>
        </p:spPr>
        <p:txBody>
          <a:bodyPr wrap="square" lIns="91440" tIns="45720" rIns="91440" bIns="45720" rtlCol="0" anchor="t">
            <a:spAutoFit/>
          </a:bodyPr>
          <a:lstStyle/>
          <a:p>
            <a:pPr algn="ctr"/>
            <a:r>
              <a:rPr lang="en-GB" b="1">
                <a:cs typeface="Calibri"/>
              </a:rPr>
              <a:t>7 Continents</a:t>
            </a:r>
          </a:p>
        </p:txBody>
      </p:sp>
      <p:pic>
        <p:nvPicPr>
          <p:cNvPr id="12" name="Picture 12" descr="A picture containing application&#10;&#10;Description automatically generated">
            <a:extLst>
              <a:ext uri="{FF2B5EF4-FFF2-40B4-BE49-F238E27FC236}">
                <a16:creationId xmlns:a16="http://schemas.microsoft.com/office/drawing/2014/main" id="{D71309DC-1E43-4EAB-9DFE-9A6D029BFA31}"/>
              </a:ext>
            </a:extLst>
          </p:cNvPr>
          <p:cNvPicPr>
            <a:picLocks noChangeAspect="1"/>
          </p:cNvPicPr>
          <p:nvPr/>
        </p:nvPicPr>
        <p:blipFill>
          <a:blip r:embed="rId4"/>
          <a:stretch>
            <a:fillRect/>
          </a:stretch>
        </p:blipFill>
        <p:spPr>
          <a:xfrm>
            <a:off x="6096000" y="5012214"/>
            <a:ext cx="2743200" cy="1443673"/>
          </a:xfrm>
          <a:prstGeom prst="rect">
            <a:avLst/>
          </a:prstGeom>
        </p:spPr>
      </p:pic>
      <p:sp>
        <p:nvSpPr>
          <p:cNvPr id="20" name="TextBox 19">
            <a:extLst>
              <a:ext uri="{FF2B5EF4-FFF2-40B4-BE49-F238E27FC236}">
                <a16:creationId xmlns:a16="http://schemas.microsoft.com/office/drawing/2014/main" id="{F0D4FCF9-8D20-4E34-B56C-B59F8826190D}"/>
              </a:ext>
            </a:extLst>
          </p:cNvPr>
          <p:cNvSpPr txBox="1"/>
          <p:nvPr/>
        </p:nvSpPr>
        <p:spPr>
          <a:xfrm>
            <a:off x="9463350" y="4640335"/>
            <a:ext cx="2067536" cy="369332"/>
          </a:xfrm>
          <a:prstGeom prst="rect">
            <a:avLst/>
          </a:prstGeom>
          <a:noFill/>
        </p:spPr>
        <p:txBody>
          <a:bodyPr wrap="square" lIns="91440" tIns="45720" rIns="91440" bIns="45720" rtlCol="0" anchor="t">
            <a:spAutoFit/>
          </a:bodyPr>
          <a:lstStyle/>
          <a:p>
            <a:pPr algn="ctr"/>
            <a:r>
              <a:rPr lang="en-GB" b="1">
                <a:cs typeface="Calibri"/>
              </a:rPr>
              <a:t>Human Features</a:t>
            </a:r>
          </a:p>
        </p:txBody>
      </p:sp>
      <p:pic>
        <p:nvPicPr>
          <p:cNvPr id="13" name="Picture 13" descr="Diagram&#10;&#10;Description automatically generated">
            <a:extLst>
              <a:ext uri="{FF2B5EF4-FFF2-40B4-BE49-F238E27FC236}">
                <a16:creationId xmlns:a16="http://schemas.microsoft.com/office/drawing/2014/main" id="{BFF50B7A-1AE5-4C64-9A3F-56002100A30B}"/>
              </a:ext>
            </a:extLst>
          </p:cNvPr>
          <p:cNvPicPr>
            <a:picLocks noChangeAspect="1"/>
          </p:cNvPicPr>
          <p:nvPr/>
        </p:nvPicPr>
        <p:blipFill>
          <a:blip r:embed="rId5"/>
          <a:stretch>
            <a:fillRect/>
          </a:stretch>
        </p:blipFill>
        <p:spPr>
          <a:xfrm>
            <a:off x="8943975" y="5154309"/>
            <a:ext cx="3086100" cy="1302356"/>
          </a:xfrm>
          <a:prstGeom prst="rect">
            <a:avLst/>
          </a:prstGeom>
        </p:spPr>
      </p:pic>
      <p:pic>
        <p:nvPicPr>
          <p:cNvPr id="2" name="Picture 2" descr="Map&#10;&#10;Description automatically generated">
            <a:extLst>
              <a:ext uri="{FF2B5EF4-FFF2-40B4-BE49-F238E27FC236}">
                <a16:creationId xmlns:a16="http://schemas.microsoft.com/office/drawing/2014/main" id="{263B7E11-ED97-4588-8CDF-88CBA0CDA589}"/>
              </a:ext>
            </a:extLst>
          </p:cNvPr>
          <p:cNvPicPr>
            <a:picLocks noChangeAspect="1"/>
          </p:cNvPicPr>
          <p:nvPr/>
        </p:nvPicPr>
        <p:blipFill>
          <a:blip r:embed="rId6"/>
          <a:stretch>
            <a:fillRect/>
          </a:stretch>
        </p:blipFill>
        <p:spPr>
          <a:xfrm>
            <a:off x="8724900" y="1623369"/>
            <a:ext cx="3305175" cy="2430162"/>
          </a:xfrm>
          <a:prstGeom prst="rect">
            <a:avLst/>
          </a:prstGeom>
        </p:spPr>
      </p:pic>
      <p:pic>
        <p:nvPicPr>
          <p:cNvPr id="3" name="Picture 8" descr="Diagram&#10;&#10;Description automatically generated">
            <a:extLst>
              <a:ext uri="{FF2B5EF4-FFF2-40B4-BE49-F238E27FC236}">
                <a16:creationId xmlns:a16="http://schemas.microsoft.com/office/drawing/2014/main" id="{FEB08952-0BF4-4F92-9702-D40DC421E411}"/>
              </a:ext>
            </a:extLst>
          </p:cNvPr>
          <p:cNvPicPr>
            <a:picLocks noChangeAspect="1"/>
          </p:cNvPicPr>
          <p:nvPr/>
        </p:nvPicPr>
        <p:blipFill>
          <a:blip r:embed="rId7"/>
          <a:stretch>
            <a:fillRect/>
          </a:stretch>
        </p:blipFill>
        <p:spPr>
          <a:xfrm>
            <a:off x="5915025" y="1451860"/>
            <a:ext cx="2743200" cy="2773180"/>
          </a:xfrm>
          <a:prstGeom prst="rect">
            <a:avLst/>
          </a:prstGeom>
        </p:spPr>
      </p:pic>
      <p:pic>
        <p:nvPicPr>
          <p:cNvPr id="9" name="Picture 9" descr="Map&#10;&#10;Description automatically generated">
            <a:extLst>
              <a:ext uri="{FF2B5EF4-FFF2-40B4-BE49-F238E27FC236}">
                <a16:creationId xmlns:a16="http://schemas.microsoft.com/office/drawing/2014/main" id="{01DE09B1-DEF7-4819-B0F1-E62B01612E68}"/>
              </a:ext>
            </a:extLst>
          </p:cNvPr>
          <p:cNvPicPr>
            <a:picLocks noChangeAspect="1"/>
          </p:cNvPicPr>
          <p:nvPr/>
        </p:nvPicPr>
        <p:blipFill>
          <a:blip r:embed="rId8"/>
          <a:stretch>
            <a:fillRect/>
          </a:stretch>
        </p:blipFill>
        <p:spPr>
          <a:xfrm>
            <a:off x="3352800" y="4390185"/>
            <a:ext cx="2743200" cy="1830481"/>
          </a:xfrm>
          <a:prstGeom prst="rect">
            <a:avLst/>
          </a:prstGeom>
        </p:spPr>
      </p:pic>
      <p:pic>
        <p:nvPicPr>
          <p:cNvPr id="10" name="Picture 14" descr="Diagram&#10;&#10;Description automatically generated">
            <a:extLst>
              <a:ext uri="{FF2B5EF4-FFF2-40B4-BE49-F238E27FC236}">
                <a16:creationId xmlns:a16="http://schemas.microsoft.com/office/drawing/2014/main" id="{83BEDEEE-E59D-4B7A-B737-19A46A7637CB}"/>
              </a:ext>
            </a:extLst>
          </p:cNvPr>
          <p:cNvPicPr>
            <a:picLocks noChangeAspect="1"/>
          </p:cNvPicPr>
          <p:nvPr/>
        </p:nvPicPr>
        <p:blipFill>
          <a:blip r:embed="rId9"/>
          <a:stretch>
            <a:fillRect/>
          </a:stretch>
        </p:blipFill>
        <p:spPr>
          <a:xfrm>
            <a:off x="3605213" y="1919288"/>
            <a:ext cx="1952625" cy="2247900"/>
          </a:xfrm>
          <a:prstGeom prst="rect">
            <a:avLst/>
          </a:prstGeom>
        </p:spPr>
      </p:pic>
    </p:spTree>
    <p:extLst>
      <p:ext uri="{BB962C8B-B14F-4D97-AF65-F5344CB8AC3E}">
        <p14:creationId xmlns:p14="http://schemas.microsoft.com/office/powerpoint/2010/main" val="21229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2652965" y="11385"/>
            <a:ext cx="5952028" cy="1210912"/>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effectLst/>
                <a:latin typeface="Calibri"/>
                <a:ea typeface="Calibri" panose="020F0502020204030204" pitchFamily="34" charset="0"/>
                <a:cs typeface="Times New Roman"/>
              </a:rPr>
              <a:t>Whitley Abbey Primary School</a:t>
            </a:r>
            <a:endParaRPr kumimoji="0" lang="en-GB" altLang="en-US" sz="1050" b="1" i="0" u="none" strike="noStrike" cap="none" normalizeH="0" baseline="0">
              <a:ln>
                <a:noFill/>
              </a:ln>
              <a:effectLst/>
              <a:latin typeface="Calibri"/>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a:ea typeface="Calibri" panose="020F0502020204030204" pitchFamily="34" charset="0"/>
                <a:cs typeface="Times New Roman"/>
              </a:rPr>
              <a:t>Hand in Hand We Learn</a:t>
            </a:r>
            <a:endParaRPr lang="en-US" altLang="en-US" sz="1400" b="1" i="0" u="none" strike="noStrike" cap="none" normalizeH="0" baseline="0">
              <a:ln>
                <a:noFill/>
              </a:ln>
              <a:solidFill>
                <a:srgbClr val="70AD47"/>
              </a:solidFill>
              <a:effectLst/>
              <a:latin typeface="Calibri"/>
              <a:ea typeface="Calibri" panose="020F0502020204030204" pitchFamily="34"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Whitley Area</a:t>
            </a:r>
            <a:endParaRPr kumimoji="0" lang="en-US" altLang="en-US" sz="2000" b="0" i="0" u="none" strike="noStrike" cap="none" normalizeH="0" baseline="0">
              <a:ln>
                <a:noFill/>
              </a:ln>
              <a:effectLst/>
              <a:latin typeface="Arial" panose="020B0604020202020204" pitchFamily="34" charset="0"/>
            </a:endParaRPr>
          </a:p>
        </p:txBody>
      </p:sp>
      <p:sp>
        <p:nvSpPr>
          <p:cNvPr id="101" name="TextBox 100">
            <a:extLst>
              <a:ext uri="{FF2B5EF4-FFF2-40B4-BE49-F238E27FC236}">
                <a16:creationId xmlns:a16="http://schemas.microsoft.com/office/drawing/2014/main" id="{ED5582AC-D599-4EAA-A009-96F7925541DE}"/>
              </a:ext>
            </a:extLst>
          </p:cNvPr>
          <p:cNvSpPr txBox="1"/>
          <p:nvPr/>
        </p:nvSpPr>
        <p:spPr>
          <a:xfrm>
            <a:off x="10264062" y="764360"/>
            <a:ext cx="1705586" cy="369332"/>
          </a:xfrm>
          <a:prstGeom prst="rect">
            <a:avLst/>
          </a:prstGeom>
          <a:noFill/>
        </p:spPr>
        <p:txBody>
          <a:bodyPr wrap="square" lIns="91440" tIns="45720" rIns="91440" bIns="45720" rtlCol="0" anchor="t">
            <a:spAutoFit/>
          </a:bodyPr>
          <a:lstStyle/>
          <a:p>
            <a:pPr algn="ctr"/>
            <a:r>
              <a:rPr lang="en-GB" b="1">
                <a:cs typeface="Calibri"/>
              </a:rPr>
              <a:t>Compass</a:t>
            </a:r>
            <a:r>
              <a:rPr lang="en-GB">
                <a:cs typeface="Calibri"/>
              </a:rPr>
              <a:t> </a:t>
            </a:r>
          </a:p>
        </p:txBody>
      </p:sp>
      <p:pic>
        <p:nvPicPr>
          <p:cNvPr id="5" name="Picture 7">
            <a:extLst>
              <a:ext uri="{FF2B5EF4-FFF2-40B4-BE49-F238E27FC236}">
                <a16:creationId xmlns:a16="http://schemas.microsoft.com/office/drawing/2014/main" id="{442CCC5F-8249-4394-A11B-EA730EF12814}"/>
              </a:ext>
            </a:extLst>
          </p:cNvPr>
          <p:cNvPicPr>
            <a:picLocks noChangeAspect="1"/>
          </p:cNvPicPr>
          <p:nvPr/>
        </p:nvPicPr>
        <p:blipFill>
          <a:blip r:embed="rId3"/>
          <a:stretch>
            <a:fillRect/>
          </a:stretch>
        </p:blipFill>
        <p:spPr>
          <a:xfrm>
            <a:off x="8736064" y="117233"/>
            <a:ext cx="1247775" cy="130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8765EC04-9039-468A-BAA1-DA3309178B0F}"/>
              </a:ext>
            </a:extLst>
          </p:cNvPr>
          <p:cNvSpPr txBox="1"/>
          <p:nvPr/>
        </p:nvSpPr>
        <p:spPr>
          <a:xfrm>
            <a:off x="9883061" y="4136210"/>
            <a:ext cx="1705586" cy="369332"/>
          </a:xfrm>
          <a:prstGeom prst="rect">
            <a:avLst/>
          </a:prstGeom>
          <a:noFill/>
        </p:spPr>
        <p:txBody>
          <a:bodyPr wrap="square" lIns="91440" tIns="45720" rIns="91440" bIns="45720" rtlCol="0" anchor="t">
            <a:spAutoFit/>
          </a:bodyPr>
          <a:lstStyle/>
          <a:p>
            <a:pPr algn="ctr"/>
            <a:endParaRPr lang="en-GB" b="1">
              <a:cs typeface="Calibri"/>
            </a:endParaRPr>
          </a:p>
        </p:txBody>
      </p:sp>
      <p:pic>
        <p:nvPicPr>
          <p:cNvPr id="4" name="Picture 3" descr="Diagram&#10;&#10;Description automatically generated">
            <a:extLst>
              <a:ext uri="{FF2B5EF4-FFF2-40B4-BE49-F238E27FC236}">
                <a16:creationId xmlns:a16="http://schemas.microsoft.com/office/drawing/2014/main" id="{5542802F-F1AF-4AB0-9312-BF5F778ACAED}"/>
              </a:ext>
            </a:extLst>
          </p:cNvPr>
          <p:cNvPicPr>
            <a:picLocks noChangeAspect="1"/>
          </p:cNvPicPr>
          <p:nvPr/>
        </p:nvPicPr>
        <p:blipFill>
          <a:blip r:embed="rId4"/>
          <a:stretch>
            <a:fillRect/>
          </a:stretch>
        </p:blipFill>
        <p:spPr>
          <a:xfrm>
            <a:off x="3480243" y="3984992"/>
            <a:ext cx="4726072" cy="2637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9" descr="Graphical user interface, application&#10;&#10;Description automatically generated">
            <a:extLst>
              <a:ext uri="{FF2B5EF4-FFF2-40B4-BE49-F238E27FC236}">
                <a16:creationId xmlns:a16="http://schemas.microsoft.com/office/drawing/2014/main" id="{6135A1F8-E793-4726-B284-48BFA0ACA3FD}"/>
              </a:ext>
            </a:extLst>
          </p:cNvPr>
          <p:cNvPicPr>
            <a:picLocks noChangeAspect="1"/>
          </p:cNvPicPr>
          <p:nvPr/>
        </p:nvPicPr>
        <p:blipFill>
          <a:blip r:embed="rId5"/>
          <a:stretch>
            <a:fillRect/>
          </a:stretch>
        </p:blipFill>
        <p:spPr>
          <a:xfrm>
            <a:off x="9315619" y="1833697"/>
            <a:ext cx="2124076" cy="1282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0">
            <a:extLst>
              <a:ext uri="{FF2B5EF4-FFF2-40B4-BE49-F238E27FC236}">
                <a16:creationId xmlns:a16="http://schemas.microsoft.com/office/drawing/2014/main" id="{207D9CC6-A68E-4FF7-ADF9-D6F1F9CB5AB3}"/>
              </a:ext>
            </a:extLst>
          </p:cNvPr>
          <p:cNvPicPr>
            <a:picLocks noChangeAspect="1"/>
          </p:cNvPicPr>
          <p:nvPr/>
        </p:nvPicPr>
        <p:blipFill>
          <a:blip r:embed="rId6"/>
          <a:stretch>
            <a:fillRect/>
          </a:stretch>
        </p:blipFill>
        <p:spPr>
          <a:xfrm>
            <a:off x="10154400" y="226325"/>
            <a:ext cx="1918213" cy="1117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2878038272"/>
              </p:ext>
            </p:extLst>
          </p:nvPr>
        </p:nvGraphicFramePr>
        <p:xfrm>
          <a:off x="122082" y="1171576"/>
          <a:ext cx="3056216" cy="5783066"/>
        </p:xfrm>
        <a:graphic>
          <a:graphicData uri="http://schemas.openxmlformats.org/drawingml/2006/table">
            <a:tbl>
              <a:tblPr firstRow="1" bandRow="1">
                <a:tableStyleId>{5C22544A-7EE6-4342-B048-85BDC9FD1C3A}</a:tableStyleId>
              </a:tblPr>
              <a:tblGrid>
                <a:gridCol w="3056216">
                  <a:extLst>
                    <a:ext uri="{9D8B030D-6E8A-4147-A177-3AD203B41FA5}">
                      <a16:colId xmlns:a16="http://schemas.microsoft.com/office/drawing/2014/main" val="3471638951"/>
                    </a:ext>
                  </a:extLst>
                </a:gridCol>
              </a:tblGrid>
              <a:tr h="296666">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296666">
                <a:tc>
                  <a:txBody>
                    <a:bodyPr/>
                    <a:lstStyle/>
                    <a:p>
                      <a:pPr rtl="0" fontAlgn="base"/>
                      <a:r>
                        <a:rPr lang="en-GB" sz="1200">
                          <a:effectLst/>
                        </a:rPr>
                        <a:t>Local area – The area around an identified point. ​</a:t>
                      </a:r>
                    </a:p>
                  </a:txBody>
                  <a:tcPr/>
                </a:tc>
                <a:extLst>
                  <a:ext uri="{0D108BD9-81ED-4DB2-BD59-A6C34878D82A}">
                    <a16:rowId xmlns:a16="http://schemas.microsoft.com/office/drawing/2014/main" val="2285299064"/>
                  </a:ext>
                </a:extLst>
              </a:tr>
              <a:tr h="296666">
                <a:tc>
                  <a:txBody>
                    <a:bodyPr/>
                    <a:lstStyle/>
                    <a:p>
                      <a:pPr rtl="0" fontAlgn="base"/>
                      <a:r>
                        <a:rPr lang="en-GB" sz="1200">
                          <a:effectLst/>
                        </a:rPr>
                        <a:t>Land Use-is the function of land – what it is used for. ​</a:t>
                      </a:r>
                    </a:p>
                  </a:txBody>
                  <a:tcPr/>
                </a:tc>
                <a:extLst>
                  <a:ext uri="{0D108BD9-81ED-4DB2-BD59-A6C34878D82A}">
                    <a16:rowId xmlns:a16="http://schemas.microsoft.com/office/drawing/2014/main" val="1321878987"/>
                  </a:ext>
                </a:extLst>
              </a:tr>
              <a:tr h="296666">
                <a:tc>
                  <a:txBody>
                    <a:bodyPr/>
                    <a:lstStyle/>
                    <a:p>
                      <a:pPr rtl="0" fontAlgn="base"/>
                      <a:r>
                        <a:rPr lang="en-GB" sz="1200">
                          <a:effectLst/>
                        </a:rPr>
                        <a:t>Aerial View-any view from a great height, above.​</a:t>
                      </a:r>
                    </a:p>
                  </a:txBody>
                  <a:tcPr/>
                </a:tc>
                <a:extLst>
                  <a:ext uri="{0D108BD9-81ED-4DB2-BD59-A6C34878D82A}">
                    <a16:rowId xmlns:a16="http://schemas.microsoft.com/office/drawing/2014/main" val="1667904553"/>
                  </a:ext>
                </a:extLst>
              </a:tr>
              <a:tr h="296666">
                <a:tc>
                  <a:txBody>
                    <a:bodyPr/>
                    <a:lstStyle/>
                    <a:p>
                      <a:pPr rtl="0" fontAlgn="base"/>
                      <a:r>
                        <a:rPr lang="en-GB" sz="1200">
                          <a:effectLst/>
                        </a:rPr>
                        <a:t>Symbol-a thing that represents or stands for something else.​</a:t>
                      </a:r>
                    </a:p>
                  </a:txBody>
                  <a:tcPr/>
                </a:tc>
                <a:extLst>
                  <a:ext uri="{0D108BD9-81ED-4DB2-BD59-A6C34878D82A}">
                    <a16:rowId xmlns:a16="http://schemas.microsoft.com/office/drawing/2014/main" val="1411098728"/>
                  </a:ext>
                </a:extLst>
              </a:tr>
              <a:tr h="296666">
                <a:tc>
                  <a:txBody>
                    <a:bodyPr/>
                    <a:lstStyle/>
                    <a:p>
                      <a:pPr rtl="0" fontAlgn="base"/>
                      <a:r>
                        <a:rPr lang="en-GB" sz="1200">
                          <a:effectLst/>
                        </a:rPr>
                        <a:t>Key- a list of symbols that appear on the map​</a:t>
                      </a:r>
                    </a:p>
                  </a:txBody>
                  <a:tcPr/>
                </a:tc>
                <a:extLst>
                  <a:ext uri="{0D108BD9-81ED-4DB2-BD59-A6C34878D82A}">
                    <a16:rowId xmlns:a16="http://schemas.microsoft.com/office/drawing/2014/main" val="2496460320"/>
                  </a:ext>
                </a:extLst>
              </a:tr>
              <a:tr h="296666">
                <a:tc>
                  <a:txBody>
                    <a:bodyPr/>
                    <a:lstStyle/>
                    <a:p>
                      <a:pPr rtl="0" fontAlgn="base"/>
                      <a:r>
                        <a:rPr lang="en-GB" sz="1200">
                          <a:effectLst/>
                        </a:rPr>
                        <a:t>City - </a:t>
                      </a:r>
                      <a:r>
                        <a:rPr lang="en-GB" sz="1200" b="0" i="0" u="none" strike="noStrike" noProof="0">
                          <a:effectLst/>
                          <a:latin typeface="Calibri"/>
                        </a:rPr>
                        <a:t>a large town . </a:t>
                      </a:r>
                      <a:r>
                        <a:rPr lang="en-GB" sz="1200" b="0" i="0" u="none" strike="noStrike" noProof="0">
                          <a:effectLst/>
                        </a:rPr>
                        <a:t>City status in the UK can be associated with </a:t>
                      </a:r>
                      <a:r>
                        <a:rPr lang="en-GB" sz="1200" b="1" i="0" u="none" strike="noStrike" noProof="0">
                          <a:effectLst/>
                        </a:rPr>
                        <a:t>having a cathedral or a university, a particular form of local government, or having a large population</a:t>
                      </a:r>
                      <a:r>
                        <a:rPr lang="en-GB" sz="1200" b="0" i="0" u="none" strike="noStrike" noProof="0">
                          <a:effectLst/>
                        </a:rPr>
                        <a:t>.</a:t>
                      </a:r>
                      <a:endParaRPr lang="en-GB" sz="1200">
                        <a:effectLst/>
                      </a:endParaRPr>
                    </a:p>
                  </a:txBody>
                  <a:tcPr/>
                </a:tc>
                <a:extLst>
                  <a:ext uri="{0D108BD9-81ED-4DB2-BD59-A6C34878D82A}">
                    <a16:rowId xmlns:a16="http://schemas.microsoft.com/office/drawing/2014/main" val="3713802344"/>
                  </a:ext>
                </a:extLst>
              </a:tr>
              <a:tr h="296666">
                <a:tc>
                  <a:txBody>
                    <a:bodyPr/>
                    <a:lstStyle/>
                    <a:p>
                      <a:pPr lvl="0" rtl="0">
                        <a:buNone/>
                      </a:pPr>
                      <a:r>
                        <a:rPr lang="en-GB" sz="1200">
                          <a:effectLst/>
                        </a:rPr>
                        <a:t>Town - </a:t>
                      </a:r>
                      <a:r>
                        <a:rPr lang="en-GB" sz="1200" b="0" i="0" u="none" strike="noStrike" noProof="0">
                          <a:effectLst/>
                          <a:latin typeface="Calibri"/>
                        </a:rPr>
                        <a:t>a built-up area with a name, defined boundaries, and local government, that is larger than a village and generally smaller than a city.</a:t>
                      </a:r>
                      <a:endParaRPr lang="en-GB" sz="1200">
                        <a:effectLst/>
                      </a:endParaRPr>
                    </a:p>
                  </a:txBody>
                  <a:tcPr/>
                </a:tc>
                <a:extLst>
                  <a:ext uri="{0D108BD9-81ED-4DB2-BD59-A6C34878D82A}">
                    <a16:rowId xmlns:a16="http://schemas.microsoft.com/office/drawing/2014/main" val="1594680554"/>
                  </a:ext>
                </a:extLst>
              </a:tr>
              <a:tr h="296666">
                <a:tc>
                  <a:txBody>
                    <a:bodyPr/>
                    <a:lstStyle/>
                    <a:p>
                      <a:pPr rtl="0" fontAlgn="base"/>
                      <a:r>
                        <a:rPr lang="en-GB" sz="1200">
                          <a:effectLst/>
                        </a:rPr>
                        <a:t>Village - </a:t>
                      </a:r>
                      <a:r>
                        <a:rPr lang="en-GB" sz="1200" b="0" i="0" u="none" strike="noStrike" noProof="0">
                          <a:effectLst/>
                          <a:latin typeface="Calibri"/>
                        </a:rPr>
                        <a:t> group of houses and associated buildings, larger than a hamlet and smaller than a town, situated in a rural area</a:t>
                      </a:r>
                      <a:endParaRPr lang="en-GB" sz="1200">
                        <a:effectLst/>
                      </a:endParaRPr>
                    </a:p>
                  </a:txBody>
                  <a:tcPr/>
                </a:tc>
                <a:extLst>
                  <a:ext uri="{0D108BD9-81ED-4DB2-BD59-A6C34878D82A}">
                    <a16:rowId xmlns:a16="http://schemas.microsoft.com/office/drawing/2014/main" val="4185331775"/>
                  </a:ext>
                </a:extLst>
              </a:tr>
              <a:tr h="296666">
                <a:tc>
                  <a:txBody>
                    <a:bodyPr/>
                    <a:lstStyle/>
                    <a:p>
                      <a:pPr rtl="0" fontAlgn="base"/>
                      <a:r>
                        <a:rPr lang="en-GB" sz="1200">
                          <a:effectLst/>
                        </a:rPr>
                        <a:t>Map - a diagrammatic representation of an area of land or sea showing physical features, cities, roads, etc.​</a:t>
                      </a:r>
                    </a:p>
                  </a:txBody>
                  <a:tcPr/>
                </a:tc>
                <a:extLst>
                  <a:ext uri="{0D108BD9-81ED-4DB2-BD59-A6C34878D82A}">
                    <a16:rowId xmlns:a16="http://schemas.microsoft.com/office/drawing/2014/main" val="686202659"/>
                  </a:ext>
                </a:extLst>
              </a:tr>
              <a:tr h="131512">
                <a:tc>
                  <a:txBody>
                    <a:bodyPr/>
                    <a:lstStyle/>
                    <a:p>
                      <a:pPr rtl="0" fontAlgn="auto"/>
                      <a:r>
                        <a:rPr lang="en-GB">
                          <a:effectLst/>
                        </a:rPr>
                        <a:t>​</a:t>
                      </a:r>
                      <a:endParaRPr lang="en-GB">
                        <a:effectLst/>
                        <a:latin typeface="Calibri" panose="020F0502020204030204" pitchFamily="34" charset="0"/>
                      </a:endParaRPr>
                    </a:p>
                  </a:txBody>
                  <a:tcPr/>
                </a:tc>
                <a:extLst>
                  <a:ext uri="{0D108BD9-81ED-4DB2-BD59-A6C34878D82A}">
                    <a16:rowId xmlns:a16="http://schemas.microsoft.com/office/drawing/2014/main" val="2811815848"/>
                  </a:ext>
                </a:extLst>
              </a:tr>
            </a:tbl>
          </a:graphicData>
        </a:graphic>
      </p:graphicFrame>
      <p:pic>
        <p:nvPicPr>
          <p:cNvPr id="23" name="Picture 24" descr="Map&#10;&#10;Description automatically generated">
            <a:extLst>
              <a:ext uri="{FF2B5EF4-FFF2-40B4-BE49-F238E27FC236}">
                <a16:creationId xmlns:a16="http://schemas.microsoft.com/office/drawing/2014/main" id="{8CDE5C62-52C7-4128-AFAC-081360E037C9}"/>
              </a:ext>
            </a:extLst>
          </p:cNvPr>
          <p:cNvPicPr>
            <a:picLocks noChangeAspect="1"/>
          </p:cNvPicPr>
          <p:nvPr/>
        </p:nvPicPr>
        <p:blipFill>
          <a:blip r:embed="rId7"/>
          <a:stretch>
            <a:fillRect/>
          </a:stretch>
        </p:blipFill>
        <p:spPr>
          <a:xfrm>
            <a:off x="3323029" y="2069094"/>
            <a:ext cx="2440858" cy="1429328"/>
          </a:xfrm>
          <a:prstGeom prst="rect">
            <a:avLst/>
          </a:prstGeom>
        </p:spPr>
      </p:pic>
      <p:pic>
        <p:nvPicPr>
          <p:cNvPr id="8" name="Picture 8">
            <a:extLst>
              <a:ext uri="{FF2B5EF4-FFF2-40B4-BE49-F238E27FC236}">
                <a16:creationId xmlns:a16="http://schemas.microsoft.com/office/drawing/2014/main" id="{6700AC3A-E2A0-44C9-AB80-A663EADEAAE9}"/>
              </a:ext>
            </a:extLst>
          </p:cNvPr>
          <p:cNvPicPr>
            <a:picLocks noChangeAspect="1"/>
          </p:cNvPicPr>
          <p:nvPr/>
        </p:nvPicPr>
        <p:blipFill>
          <a:blip r:embed="rId8"/>
          <a:stretch>
            <a:fillRect/>
          </a:stretch>
        </p:blipFill>
        <p:spPr>
          <a:xfrm>
            <a:off x="5769077" y="1567693"/>
            <a:ext cx="3013587" cy="1842194"/>
          </a:xfrm>
          <a:prstGeom prst="rect">
            <a:avLst/>
          </a:prstGeom>
        </p:spPr>
      </p:pic>
      <p:pic>
        <p:nvPicPr>
          <p:cNvPr id="9" name="Picture 12" descr="A picture containing application&#10;&#10;Description automatically generated">
            <a:extLst>
              <a:ext uri="{FF2B5EF4-FFF2-40B4-BE49-F238E27FC236}">
                <a16:creationId xmlns:a16="http://schemas.microsoft.com/office/drawing/2014/main" id="{5F1FF835-6772-4BF1-9868-BA1B58923159}"/>
              </a:ext>
            </a:extLst>
          </p:cNvPr>
          <p:cNvPicPr>
            <a:picLocks noChangeAspect="1"/>
          </p:cNvPicPr>
          <p:nvPr/>
        </p:nvPicPr>
        <p:blipFill>
          <a:blip r:embed="rId9"/>
          <a:stretch>
            <a:fillRect/>
          </a:stretch>
        </p:blipFill>
        <p:spPr>
          <a:xfrm>
            <a:off x="8664676" y="5098246"/>
            <a:ext cx="3173361" cy="1677189"/>
          </a:xfrm>
          <a:prstGeom prst="rect">
            <a:avLst/>
          </a:prstGeom>
        </p:spPr>
      </p:pic>
      <p:pic>
        <p:nvPicPr>
          <p:cNvPr id="12" name="Picture 13" descr="Diagram&#10;&#10;Description automatically generated">
            <a:extLst>
              <a:ext uri="{FF2B5EF4-FFF2-40B4-BE49-F238E27FC236}">
                <a16:creationId xmlns:a16="http://schemas.microsoft.com/office/drawing/2014/main" id="{CA11EE9E-D2B0-45FD-A6A1-4B3A3E921FAB}"/>
              </a:ext>
            </a:extLst>
          </p:cNvPr>
          <p:cNvPicPr>
            <a:picLocks noChangeAspect="1"/>
          </p:cNvPicPr>
          <p:nvPr/>
        </p:nvPicPr>
        <p:blipFill>
          <a:blip r:embed="rId10"/>
          <a:stretch>
            <a:fillRect/>
          </a:stretch>
        </p:blipFill>
        <p:spPr>
          <a:xfrm>
            <a:off x="8624426" y="3433665"/>
            <a:ext cx="3209003" cy="1351517"/>
          </a:xfrm>
          <a:prstGeom prst="rect">
            <a:avLst/>
          </a:prstGeom>
        </p:spPr>
      </p:pic>
    </p:spTree>
    <p:extLst>
      <p:ext uri="{BB962C8B-B14F-4D97-AF65-F5344CB8AC3E}">
        <p14:creationId xmlns:p14="http://schemas.microsoft.com/office/powerpoint/2010/main" val="316197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528725" y="21968"/>
            <a:ext cx="4782591"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effectLst/>
                <a:latin typeface="Calibri"/>
                <a:ea typeface="Calibri" panose="020F0502020204030204" pitchFamily="34" charset="0"/>
                <a:cs typeface="Times New Roman"/>
              </a:rPr>
              <a:t>Whitley Abbey Primary School</a:t>
            </a:r>
            <a:endParaRPr kumimoji="0" lang="en-GB" altLang="en-US" sz="1050" b="1" i="0" u="none" strike="noStrike" cap="none" normalizeH="0" baseline="0">
              <a:ln>
                <a:noFill/>
              </a:ln>
              <a:effectLst/>
              <a:latin typeface="Calibri"/>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a:ea typeface="Calibri" panose="020F0502020204030204" pitchFamily="34" charset="0"/>
                <a:cs typeface="Times New Roman"/>
              </a:rPr>
              <a:t>Hand in Hand We Learn</a:t>
            </a:r>
            <a:endParaRPr lang="en-US" altLang="en-US" sz="1400" b="1" i="0" u="none" strike="noStrike" cap="none" normalizeH="0" baseline="0">
              <a:ln>
                <a:noFill/>
              </a:ln>
              <a:solidFill>
                <a:srgbClr val="70AD47"/>
              </a:solidFill>
              <a:effectLst/>
              <a:latin typeface="Calibri"/>
              <a:ea typeface="Calibri" panose="020F0502020204030204" pitchFamily="34"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Oceans/Australia</a:t>
            </a:r>
            <a:endParaRPr kumimoji="0" lang="en-US" altLang="en-US" sz="2000" b="0" i="0" u="none" strike="noStrike" cap="none" normalizeH="0" baseline="0" err="1">
              <a:ln>
                <a:noFill/>
              </a:ln>
              <a:effectLst/>
              <a:latin typeface="Arial" panose="020B0604020202020204" pitchFamily="34" charset="0"/>
            </a:endParaRPr>
          </a:p>
        </p:txBody>
      </p:sp>
      <p:sp>
        <p:nvSpPr>
          <p:cNvPr id="67" name="TextBox 66">
            <a:extLst>
              <a:ext uri="{FF2B5EF4-FFF2-40B4-BE49-F238E27FC236}">
                <a16:creationId xmlns:a16="http://schemas.microsoft.com/office/drawing/2014/main" id="{9842C914-FD8A-499F-B9BF-7657635CF02C}"/>
              </a:ext>
            </a:extLst>
          </p:cNvPr>
          <p:cNvSpPr txBox="1"/>
          <p:nvPr/>
        </p:nvSpPr>
        <p:spPr>
          <a:xfrm>
            <a:off x="3488411" y="5034855"/>
            <a:ext cx="2067536" cy="369332"/>
          </a:xfrm>
          <a:prstGeom prst="rect">
            <a:avLst/>
          </a:prstGeom>
          <a:noFill/>
        </p:spPr>
        <p:txBody>
          <a:bodyPr wrap="square" lIns="91440" tIns="45720" rIns="91440" bIns="45720" rtlCol="0" anchor="t">
            <a:spAutoFit/>
          </a:bodyPr>
          <a:lstStyle/>
          <a:p>
            <a:pPr algn="ctr"/>
            <a:r>
              <a:rPr lang="en-GB" b="1">
                <a:cs typeface="Calibri"/>
              </a:rPr>
              <a:t>Physical Features</a:t>
            </a:r>
          </a:p>
        </p:txBody>
      </p:sp>
      <p:sp>
        <p:nvSpPr>
          <p:cNvPr id="103" name="TextBox 102">
            <a:extLst>
              <a:ext uri="{FF2B5EF4-FFF2-40B4-BE49-F238E27FC236}">
                <a16:creationId xmlns:a16="http://schemas.microsoft.com/office/drawing/2014/main" id="{A250AC48-034C-429D-85A6-250030E3213A}"/>
              </a:ext>
            </a:extLst>
          </p:cNvPr>
          <p:cNvSpPr txBox="1"/>
          <p:nvPr/>
        </p:nvSpPr>
        <p:spPr>
          <a:xfrm>
            <a:off x="9139853" y="4101949"/>
            <a:ext cx="1705586" cy="369332"/>
          </a:xfrm>
          <a:prstGeom prst="rect">
            <a:avLst/>
          </a:prstGeom>
          <a:noFill/>
        </p:spPr>
        <p:txBody>
          <a:bodyPr wrap="square" lIns="91440" tIns="45720" rIns="91440" bIns="45720" rtlCol="0" anchor="t">
            <a:spAutoFit/>
          </a:bodyPr>
          <a:lstStyle/>
          <a:p>
            <a:pPr algn="ctr"/>
            <a:r>
              <a:rPr lang="en-GB" b="1">
                <a:cs typeface="Calibri"/>
              </a:rPr>
              <a:t>Oceans</a:t>
            </a:r>
          </a:p>
        </p:txBody>
      </p:sp>
      <p:pic>
        <p:nvPicPr>
          <p:cNvPr id="5" name="Picture 7">
            <a:extLst>
              <a:ext uri="{FF2B5EF4-FFF2-40B4-BE49-F238E27FC236}">
                <a16:creationId xmlns:a16="http://schemas.microsoft.com/office/drawing/2014/main" id="{442CCC5F-8249-4394-A11B-EA730EF12814}"/>
              </a:ext>
            </a:extLst>
          </p:cNvPr>
          <p:cNvPicPr>
            <a:picLocks noChangeAspect="1"/>
          </p:cNvPicPr>
          <p:nvPr/>
        </p:nvPicPr>
        <p:blipFill>
          <a:blip r:embed="rId3"/>
          <a:stretch>
            <a:fillRect/>
          </a:stretch>
        </p:blipFill>
        <p:spPr>
          <a:xfrm>
            <a:off x="8587555" y="151031"/>
            <a:ext cx="1112582" cy="1157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picture containing application&#10;&#10;Description automatically generated">
            <a:extLst>
              <a:ext uri="{FF2B5EF4-FFF2-40B4-BE49-F238E27FC236}">
                <a16:creationId xmlns:a16="http://schemas.microsoft.com/office/drawing/2014/main" id="{D71309DC-1E43-4EAB-9DFE-9A6D029BFA31}"/>
              </a:ext>
            </a:extLst>
          </p:cNvPr>
          <p:cNvPicPr>
            <a:picLocks noChangeAspect="1"/>
          </p:cNvPicPr>
          <p:nvPr/>
        </p:nvPicPr>
        <p:blipFill>
          <a:blip r:embed="rId4"/>
          <a:stretch>
            <a:fillRect/>
          </a:stretch>
        </p:blipFill>
        <p:spPr>
          <a:xfrm>
            <a:off x="3416709" y="5417795"/>
            <a:ext cx="2743200" cy="1443673"/>
          </a:xfrm>
          <a:prstGeom prst="rect">
            <a:avLst/>
          </a:prstGeom>
        </p:spPr>
      </p:pic>
      <p:sp>
        <p:nvSpPr>
          <p:cNvPr id="20" name="TextBox 19">
            <a:extLst>
              <a:ext uri="{FF2B5EF4-FFF2-40B4-BE49-F238E27FC236}">
                <a16:creationId xmlns:a16="http://schemas.microsoft.com/office/drawing/2014/main" id="{F0D4FCF9-8D20-4E34-B56C-B59F8826190D}"/>
              </a:ext>
            </a:extLst>
          </p:cNvPr>
          <p:cNvSpPr txBox="1"/>
          <p:nvPr/>
        </p:nvSpPr>
        <p:spPr>
          <a:xfrm>
            <a:off x="9463350" y="4640335"/>
            <a:ext cx="2067536" cy="369332"/>
          </a:xfrm>
          <a:prstGeom prst="rect">
            <a:avLst/>
          </a:prstGeom>
          <a:noFill/>
        </p:spPr>
        <p:txBody>
          <a:bodyPr wrap="square" lIns="91440" tIns="45720" rIns="91440" bIns="45720" rtlCol="0" anchor="t">
            <a:spAutoFit/>
          </a:bodyPr>
          <a:lstStyle/>
          <a:p>
            <a:pPr algn="ctr"/>
            <a:r>
              <a:rPr lang="en-GB" b="1">
                <a:cs typeface="Calibri"/>
              </a:rPr>
              <a:t>Human Features</a:t>
            </a:r>
          </a:p>
        </p:txBody>
      </p:sp>
      <p:pic>
        <p:nvPicPr>
          <p:cNvPr id="13" name="Picture 13" descr="Diagram&#10;&#10;Description automatically generated">
            <a:extLst>
              <a:ext uri="{FF2B5EF4-FFF2-40B4-BE49-F238E27FC236}">
                <a16:creationId xmlns:a16="http://schemas.microsoft.com/office/drawing/2014/main" id="{BFF50B7A-1AE5-4C64-9A3F-56002100A30B}"/>
              </a:ext>
            </a:extLst>
          </p:cNvPr>
          <p:cNvPicPr>
            <a:picLocks noChangeAspect="1"/>
          </p:cNvPicPr>
          <p:nvPr/>
        </p:nvPicPr>
        <p:blipFill>
          <a:blip r:embed="rId5"/>
          <a:stretch>
            <a:fillRect/>
          </a:stretch>
        </p:blipFill>
        <p:spPr>
          <a:xfrm>
            <a:off x="8943975" y="5154309"/>
            <a:ext cx="3086100" cy="1302356"/>
          </a:xfrm>
          <a:prstGeom prst="rect">
            <a:avLst/>
          </a:prstGeom>
        </p:spPr>
      </p:pic>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2287086919"/>
              </p:ext>
            </p:extLst>
          </p:nvPr>
        </p:nvGraphicFramePr>
        <p:xfrm>
          <a:off x="122082" y="1171576"/>
          <a:ext cx="3056216" cy="5583918"/>
        </p:xfrm>
        <a:graphic>
          <a:graphicData uri="http://schemas.openxmlformats.org/drawingml/2006/table">
            <a:tbl>
              <a:tblPr firstRow="1" bandRow="1">
                <a:tableStyleId>{5C22544A-7EE6-4342-B048-85BDC9FD1C3A}</a:tableStyleId>
              </a:tblPr>
              <a:tblGrid>
                <a:gridCol w="3056216">
                  <a:extLst>
                    <a:ext uri="{9D8B030D-6E8A-4147-A177-3AD203B41FA5}">
                      <a16:colId xmlns:a16="http://schemas.microsoft.com/office/drawing/2014/main" val="3471638951"/>
                    </a:ext>
                  </a:extLst>
                </a:gridCol>
              </a:tblGrid>
              <a:tr h="296666">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296666">
                <a:tc>
                  <a:txBody>
                    <a:bodyPr/>
                    <a:lstStyle/>
                    <a:p>
                      <a:pPr rtl="0" fontAlgn="base"/>
                      <a:r>
                        <a:rPr lang="en-GB" sz="1100">
                          <a:effectLst/>
                        </a:rPr>
                        <a:t>Local area – The area around an identified point. ​</a:t>
                      </a:r>
                    </a:p>
                  </a:txBody>
                  <a:tcPr/>
                </a:tc>
                <a:extLst>
                  <a:ext uri="{0D108BD9-81ED-4DB2-BD59-A6C34878D82A}">
                    <a16:rowId xmlns:a16="http://schemas.microsoft.com/office/drawing/2014/main" val="2285299064"/>
                  </a:ext>
                </a:extLst>
              </a:tr>
              <a:tr h="296666">
                <a:tc>
                  <a:txBody>
                    <a:bodyPr/>
                    <a:lstStyle/>
                    <a:p>
                      <a:pPr rtl="0" fontAlgn="base"/>
                      <a:r>
                        <a:rPr lang="en-GB" sz="1100">
                          <a:effectLst/>
                        </a:rPr>
                        <a:t>Land Use-is the function of land – what it is used for. ​</a:t>
                      </a:r>
                    </a:p>
                  </a:txBody>
                  <a:tcPr/>
                </a:tc>
                <a:extLst>
                  <a:ext uri="{0D108BD9-81ED-4DB2-BD59-A6C34878D82A}">
                    <a16:rowId xmlns:a16="http://schemas.microsoft.com/office/drawing/2014/main" val="1321878987"/>
                  </a:ext>
                </a:extLst>
              </a:tr>
              <a:tr h="296666">
                <a:tc>
                  <a:txBody>
                    <a:bodyPr/>
                    <a:lstStyle/>
                    <a:p>
                      <a:pPr rtl="0" fontAlgn="base"/>
                      <a:r>
                        <a:rPr lang="en-GB" sz="1100">
                          <a:effectLst/>
                        </a:rPr>
                        <a:t>Aerial View-any view from a great height, above.​</a:t>
                      </a:r>
                    </a:p>
                  </a:txBody>
                  <a:tcPr/>
                </a:tc>
                <a:extLst>
                  <a:ext uri="{0D108BD9-81ED-4DB2-BD59-A6C34878D82A}">
                    <a16:rowId xmlns:a16="http://schemas.microsoft.com/office/drawing/2014/main" val="1667904553"/>
                  </a:ext>
                </a:extLst>
              </a:tr>
              <a:tr h="296666">
                <a:tc>
                  <a:txBody>
                    <a:bodyPr/>
                    <a:lstStyle/>
                    <a:p>
                      <a:pPr rtl="0" fontAlgn="base"/>
                      <a:r>
                        <a:rPr lang="en-GB" sz="1100">
                          <a:effectLst/>
                        </a:rPr>
                        <a:t>Symbol-a thing that represents or stands for something else.​</a:t>
                      </a:r>
                    </a:p>
                  </a:txBody>
                  <a:tcPr/>
                </a:tc>
                <a:extLst>
                  <a:ext uri="{0D108BD9-81ED-4DB2-BD59-A6C34878D82A}">
                    <a16:rowId xmlns:a16="http://schemas.microsoft.com/office/drawing/2014/main" val="1411098728"/>
                  </a:ext>
                </a:extLst>
              </a:tr>
              <a:tr h="296666">
                <a:tc>
                  <a:txBody>
                    <a:bodyPr/>
                    <a:lstStyle/>
                    <a:p>
                      <a:pPr rtl="0" fontAlgn="base"/>
                      <a:r>
                        <a:rPr lang="en-GB" sz="1100">
                          <a:effectLst/>
                        </a:rPr>
                        <a:t>Key- a list of symbols that appear on the map​</a:t>
                      </a:r>
                    </a:p>
                  </a:txBody>
                  <a:tcPr/>
                </a:tc>
                <a:extLst>
                  <a:ext uri="{0D108BD9-81ED-4DB2-BD59-A6C34878D82A}">
                    <a16:rowId xmlns:a16="http://schemas.microsoft.com/office/drawing/2014/main" val="2496460320"/>
                  </a:ext>
                </a:extLst>
              </a:tr>
              <a:tr h="296666">
                <a:tc>
                  <a:txBody>
                    <a:bodyPr/>
                    <a:lstStyle/>
                    <a:p>
                      <a:pPr rtl="0" fontAlgn="base"/>
                      <a:r>
                        <a:rPr lang="en-GB" sz="1100">
                          <a:effectLst/>
                        </a:rPr>
                        <a:t>City - </a:t>
                      </a:r>
                      <a:r>
                        <a:rPr lang="en-GB" sz="1100" b="0" i="0" u="none" strike="noStrike" noProof="0">
                          <a:effectLst/>
                          <a:latin typeface="Calibri"/>
                        </a:rPr>
                        <a:t>a large town . </a:t>
                      </a:r>
                      <a:r>
                        <a:rPr lang="en-GB" sz="1100" b="0" i="0" u="none" strike="noStrike" noProof="0">
                          <a:effectLst/>
                        </a:rPr>
                        <a:t>City status in the UK can be associated with </a:t>
                      </a:r>
                      <a:r>
                        <a:rPr lang="en-GB" sz="1100" b="1" i="0" u="none" strike="noStrike" noProof="0">
                          <a:effectLst/>
                        </a:rPr>
                        <a:t>having a cathedral or a university, a particular form of local government, or having a large population</a:t>
                      </a:r>
                      <a:r>
                        <a:rPr lang="en-GB" sz="1100" b="0" i="0" u="none" strike="noStrike" noProof="0">
                          <a:effectLst/>
                        </a:rPr>
                        <a:t>.</a:t>
                      </a:r>
                      <a:endParaRPr lang="en-GB" sz="1100">
                        <a:effectLst/>
                      </a:endParaRPr>
                    </a:p>
                  </a:txBody>
                  <a:tcPr/>
                </a:tc>
                <a:extLst>
                  <a:ext uri="{0D108BD9-81ED-4DB2-BD59-A6C34878D82A}">
                    <a16:rowId xmlns:a16="http://schemas.microsoft.com/office/drawing/2014/main" val="3713802344"/>
                  </a:ext>
                </a:extLst>
              </a:tr>
              <a:tr h="296666">
                <a:tc>
                  <a:txBody>
                    <a:bodyPr/>
                    <a:lstStyle/>
                    <a:p>
                      <a:pPr lvl="0" rtl="0">
                        <a:buNone/>
                      </a:pPr>
                      <a:r>
                        <a:rPr lang="en-GB" sz="1100" b="0" i="0" u="none" strike="noStrike" noProof="0">
                          <a:effectLst/>
                          <a:latin typeface="Calibri"/>
                        </a:rPr>
                        <a:t>Sea - th</a:t>
                      </a:r>
                      <a:r>
                        <a:rPr lang="en-GB" sz="1100" b="0" i="0" u="none" strike="noStrike" noProof="0">
                          <a:effectLst/>
                        </a:rPr>
                        <a:t>e expanse of salt water that covers most of the earth's surface and surrounds its land masses</a:t>
                      </a:r>
                      <a:endParaRPr lang="en-GB" sz="1100" b="0" i="0" u="none" strike="noStrike" noProof="0">
                        <a:effectLst/>
                        <a:latin typeface="Calibri"/>
                      </a:endParaRPr>
                    </a:p>
                  </a:txBody>
                  <a:tcPr/>
                </a:tc>
                <a:extLst>
                  <a:ext uri="{0D108BD9-81ED-4DB2-BD59-A6C34878D82A}">
                    <a16:rowId xmlns:a16="http://schemas.microsoft.com/office/drawing/2014/main" val="1594680554"/>
                  </a:ext>
                </a:extLst>
              </a:tr>
              <a:tr h="296666">
                <a:tc>
                  <a:txBody>
                    <a:bodyPr/>
                    <a:lstStyle/>
                    <a:p>
                      <a:pPr lvl="0" rtl="0">
                        <a:buNone/>
                      </a:pPr>
                      <a:r>
                        <a:rPr lang="en-GB" sz="1100" b="0" i="0" u="none" strike="noStrike" noProof="0">
                          <a:effectLst/>
                          <a:latin typeface="Calibri"/>
                        </a:rPr>
                        <a:t>Ocean - </a:t>
                      </a:r>
                      <a:r>
                        <a:rPr lang="en-GB" sz="1100" b="0" i="0" u="none" strike="noStrike" noProof="0">
                          <a:effectLst/>
                        </a:rPr>
                        <a:t>a very large expanse of sea, in particular each of the main areas into which the sea is divided geographically.</a:t>
                      </a:r>
                      <a:endParaRPr lang="en-GB" sz="1100" b="0" i="0" u="none" strike="noStrike" noProof="0">
                        <a:effectLst/>
                        <a:latin typeface="Calibri"/>
                      </a:endParaRPr>
                    </a:p>
                  </a:txBody>
                  <a:tcPr/>
                </a:tc>
                <a:extLst>
                  <a:ext uri="{0D108BD9-81ED-4DB2-BD59-A6C34878D82A}">
                    <a16:rowId xmlns:a16="http://schemas.microsoft.com/office/drawing/2014/main" val="4185331775"/>
                  </a:ext>
                </a:extLst>
              </a:tr>
              <a:tr h="296666">
                <a:tc>
                  <a:txBody>
                    <a:bodyPr/>
                    <a:lstStyle/>
                    <a:p>
                      <a:pPr lvl="0">
                        <a:buNone/>
                      </a:pPr>
                      <a:r>
                        <a:rPr lang="en-GB" sz="1100" b="0" i="0" u="none" strike="noStrike" noProof="0">
                          <a:effectLst/>
                          <a:latin typeface="Calibri"/>
                        </a:rPr>
                        <a:t>Capital City - </a:t>
                      </a:r>
                      <a:r>
                        <a:rPr lang="en-GB" sz="1100" b="0" i="0" u="none" strike="noStrike" noProof="0">
                          <a:effectLst/>
                        </a:rPr>
                        <a:t>he city or town that functions as the seat of government and administrative centre of a country or region.</a:t>
                      </a:r>
                      <a:endParaRPr lang="en-GB" sz="1100" b="0" i="0" u="none" strike="noStrike" noProof="0">
                        <a:effectLst/>
                        <a:latin typeface="Calibri"/>
                      </a:endParaRPr>
                    </a:p>
                  </a:txBody>
                  <a:tcPr/>
                </a:tc>
                <a:extLst>
                  <a:ext uri="{0D108BD9-81ED-4DB2-BD59-A6C34878D82A}">
                    <a16:rowId xmlns:a16="http://schemas.microsoft.com/office/drawing/2014/main" val="1880319302"/>
                  </a:ext>
                </a:extLst>
              </a:tr>
              <a:tr h="296666">
                <a:tc>
                  <a:txBody>
                    <a:bodyPr/>
                    <a:lstStyle/>
                    <a:p>
                      <a:pPr rtl="0" fontAlgn="base"/>
                      <a:r>
                        <a:rPr lang="en-GB" sz="1100">
                          <a:effectLst/>
                        </a:rPr>
                        <a:t>Map - a diagrammatic representation of an area of land or sea showing physical features, cities, roads, etc.​</a:t>
                      </a:r>
                    </a:p>
                  </a:txBody>
                  <a:tcPr/>
                </a:tc>
                <a:extLst>
                  <a:ext uri="{0D108BD9-81ED-4DB2-BD59-A6C34878D82A}">
                    <a16:rowId xmlns:a16="http://schemas.microsoft.com/office/drawing/2014/main" val="686202659"/>
                  </a:ext>
                </a:extLst>
              </a:tr>
              <a:tr h="131512">
                <a:tc>
                  <a:txBody>
                    <a:bodyPr/>
                    <a:lstStyle/>
                    <a:p>
                      <a:pPr rtl="0" fontAlgn="auto"/>
                      <a:r>
                        <a:rPr lang="en-GB" sz="1600">
                          <a:effectLst/>
                        </a:rPr>
                        <a:t>​</a:t>
                      </a:r>
                      <a:r>
                        <a:rPr lang="en-GB" sz="1100">
                          <a:effectLst/>
                        </a:rPr>
                        <a:t>Urban - </a:t>
                      </a:r>
                      <a:r>
                        <a:rPr lang="en-GB" sz="1100" b="0" i="0" u="none" strike="noStrike" noProof="0">
                          <a:effectLst/>
                          <a:latin typeface="Calibri"/>
                        </a:rPr>
                        <a:t>in, relating to, or characteristic of a town or city.</a:t>
                      </a:r>
                      <a:endParaRPr lang="en-GB" sz="1100">
                        <a:effectLst/>
                        <a:latin typeface="Calibri"/>
                      </a:endParaRPr>
                    </a:p>
                  </a:txBody>
                  <a:tcPr/>
                </a:tc>
                <a:extLst>
                  <a:ext uri="{0D108BD9-81ED-4DB2-BD59-A6C34878D82A}">
                    <a16:rowId xmlns:a16="http://schemas.microsoft.com/office/drawing/2014/main" val="2811815848"/>
                  </a:ext>
                </a:extLst>
              </a:tr>
            </a:tbl>
          </a:graphicData>
        </a:graphic>
      </p:graphicFrame>
      <p:pic>
        <p:nvPicPr>
          <p:cNvPr id="2" name="Picture 2" descr="Map&#10;&#10;Description automatically generated">
            <a:extLst>
              <a:ext uri="{FF2B5EF4-FFF2-40B4-BE49-F238E27FC236}">
                <a16:creationId xmlns:a16="http://schemas.microsoft.com/office/drawing/2014/main" id="{E218EC04-21D3-42C0-A6BA-744DBFF34814}"/>
              </a:ext>
            </a:extLst>
          </p:cNvPr>
          <p:cNvPicPr>
            <a:picLocks noChangeAspect="1"/>
          </p:cNvPicPr>
          <p:nvPr/>
        </p:nvPicPr>
        <p:blipFill>
          <a:blip r:embed="rId6"/>
          <a:stretch>
            <a:fillRect/>
          </a:stretch>
        </p:blipFill>
        <p:spPr>
          <a:xfrm>
            <a:off x="5611760" y="1589365"/>
            <a:ext cx="1981201" cy="2413365"/>
          </a:xfrm>
          <a:prstGeom prst="rect">
            <a:avLst/>
          </a:prstGeom>
        </p:spPr>
      </p:pic>
      <p:pic>
        <p:nvPicPr>
          <p:cNvPr id="3" name="Picture 2" descr="Map&#10;&#10;Description automatically generated">
            <a:extLst>
              <a:ext uri="{FF2B5EF4-FFF2-40B4-BE49-F238E27FC236}">
                <a16:creationId xmlns:a16="http://schemas.microsoft.com/office/drawing/2014/main" id="{6EC74242-9912-4FA5-AECE-C9BE4E8234D6}"/>
              </a:ext>
            </a:extLst>
          </p:cNvPr>
          <p:cNvPicPr>
            <a:picLocks noChangeAspect="1"/>
          </p:cNvPicPr>
          <p:nvPr/>
        </p:nvPicPr>
        <p:blipFill>
          <a:blip r:embed="rId7"/>
          <a:stretch>
            <a:fillRect/>
          </a:stretch>
        </p:blipFill>
        <p:spPr>
          <a:xfrm>
            <a:off x="7815416" y="1525046"/>
            <a:ext cx="3305175" cy="2430162"/>
          </a:xfrm>
          <a:prstGeom prst="rect">
            <a:avLst/>
          </a:prstGeom>
        </p:spPr>
      </p:pic>
      <p:pic>
        <p:nvPicPr>
          <p:cNvPr id="4" name="Picture 7" descr="Graphical user interface, application&#10;&#10;Description automatically generated">
            <a:extLst>
              <a:ext uri="{FF2B5EF4-FFF2-40B4-BE49-F238E27FC236}">
                <a16:creationId xmlns:a16="http://schemas.microsoft.com/office/drawing/2014/main" id="{EB674705-FD90-41B3-88B5-F1B36013687F}"/>
              </a:ext>
            </a:extLst>
          </p:cNvPr>
          <p:cNvPicPr>
            <a:picLocks noChangeAspect="1"/>
          </p:cNvPicPr>
          <p:nvPr/>
        </p:nvPicPr>
        <p:blipFill>
          <a:blip r:embed="rId8"/>
          <a:stretch>
            <a:fillRect/>
          </a:stretch>
        </p:blipFill>
        <p:spPr>
          <a:xfrm>
            <a:off x="3416192" y="1310148"/>
            <a:ext cx="1979778" cy="3709220"/>
          </a:xfrm>
          <a:prstGeom prst="rect">
            <a:avLst/>
          </a:prstGeom>
        </p:spPr>
      </p:pic>
      <p:pic>
        <p:nvPicPr>
          <p:cNvPr id="8" name="Picture 9" descr="Map&#10;&#10;Description automatically generated">
            <a:extLst>
              <a:ext uri="{FF2B5EF4-FFF2-40B4-BE49-F238E27FC236}">
                <a16:creationId xmlns:a16="http://schemas.microsoft.com/office/drawing/2014/main" id="{E9AA4A46-68AD-41E6-A0DA-003C98F3D264}"/>
              </a:ext>
            </a:extLst>
          </p:cNvPr>
          <p:cNvPicPr>
            <a:picLocks noChangeAspect="1"/>
          </p:cNvPicPr>
          <p:nvPr/>
        </p:nvPicPr>
        <p:blipFill>
          <a:blip r:embed="rId9"/>
          <a:stretch>
            <a:fillRect/>
          </a:stretch>
        </p:blipFill>
        <p:spPr>
          <a:xfrm>
            <a:off x="6162368" y="4322968"/>
            <a:ext cx="2743200" cy="2390775"/>
          </a:xfrm>
          <a:prstGeom prst="rect">
            <a:avLst/>
          </a:prstGeom>
        </p:spPr>
      </p:pic>
      <p:pic>
        <p:nvPicPr>
          <p:cNvPr id="10" name="Picture 10" descr="Map&#10;&#10;Description automatically generated">
            <a:extLst>
              <a:ext uri="{FF2B5EF4-FFF2-40B4-BE49-F238E27FC236}">
                <a16:creationId xmlns:a16="http://schemas.microsoft.com/office/drawing/2014/main" id="{B0C41931-63EB-4A2F-BCD3-F576D17DEDF6}"/>
              </a:ext>
            </a:extLst>
          </p:cNvPr>
          <p:cNvPicPr>
            <a:picLocks noChangeAspect="1"/>
          </p:cNvPicPr>
          <p:nvPr/>
        </p:nvPicPr>
        <p:blipFill>
          <a:blip r:embed="rId10"/>
          <a:stretch>
            <a:fillRect/>
          </a:stretch>
        </p:blipFill>
        <p:spPr>
          <a:xfrm>
            <a:off x="10037352" y="49008"/>
            <a:ext cx="1777488" cy="1561179"/>
          </a:xfrm>
          <a:prstGeom prst="rect">
            <a:avLst/>
          </a:prstGeom>
        </p:spPr>
      </p:pic>
    </p:spTree>
    <p:extLst>
      <p:ext uri="{BB962C8B-B14F-4D97-AF65-F5344CB8AC3E}">
        <p14:creationId xmlns:p14="http://schemas.microsoft.com/office/powerpoint/2010/main" val="3683441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565177" y="2196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Coastal</a:t>
            </a:r>
            <a:endParaRPr kumimoji="0" lang="en-US" altLang="en-US" sz="2000" b="0" i="0" u="none" strike="noStrike" cap="none" normalizeH="0" baseline="0">
              <a:ln>
                <a:noFill/>
              </a:ln>
              <a:effectLst/>
              <a:latin typeface="Arial" panose="020B0604020202020204" pitchFamily="34" charset="0"/>
            </a:endParaRPr>
          </a:p>
        </p:txBody>
      </p:sp>
      <p:sp>
        <p:nvSpPr>
          <p:cNvPr id="67" name="TextBox 66">
            <a:extLst>
              <a:ext uri="{FF2B5EF4-FFF2-40B4-BE49-F238E27FC236}">
                <a16:creationId xmlns:a16="http://schemas.microsoft.com/office/drawing/2014/main" id="{9842C914-FD8A-499F-B9BF-7657635CF02C}"/>
              </a:ext>
            </a:extLst>
          </p:cNvPr>
          <p:cNvSpPr txBox="1"/>
          <p:nvPr/>
        </p:nvSpPr>
        <p:spPr>
          <a:xfrm>
            <a:off x="6548701" y="4678436"/>
            <a:ext cx="2067536" cy="369332"/>
          </a:xfrm>
          <a:prstGeom prst="rect">
            <a:avLst/>
          </a:prstGeom>
          <a:noFill/>
        </p:spPr>
        <p:txBody>
          <a:bodyPr wrap="square" lIns="91440" tIns="45720" rIns="91440" bIns="45720" rtlCol="0" anchor="t">
            <a:spAutoFit/>
          </a:bodyPr>
          <a:lstStyle/>
          <a:p>
            <a:pPr algn="ctr"/>
            <a:r>
              <a:rPr lang="en-GB" b="1">
                <a:cs typeface="Calibri"/>
              </a:rPr>
              <a:t>Physical Features</a:t>
            </a: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r>
              <a:rPr lang="en-GB" b="1">
                <a:cs typeface="Calibri"/>
              </a:rPr>
              <a:t>Compass</a:t>
            </a:r>
            <a:r>
              <a:rPr lang="en-GB">
                <a:cs typeface="Calibri"/>
              </a:rPr>
              <a:t> </a:t>
            </a:r>
          </a:p>
        </p:txBody>
      </p:sp>
      <p:sp>
        <p:nvSpPr>
          <p:cNvPr id="103" name="TextBox 102">
            <a:extLst>
              <a:ext uri="{FF2B5EF4-FFF2-40B4-BE49-F238E27FC236}">
                <a16:creationId xmlns:a16="http://schemas.microsoft.com/office/drawing/2014/main" id="{A250AC48-034C-429D-85A6-250030E3213A}"/>
              </a:ext>
            </a:extLst>
          </p:cNvPr>
          <p:cNvSpPr txBox="1"/>
          <p:nvPr/>
        </p:nvSpPr>
        <p:spPr>
          <a:xfrm>
            <a:off x="9692917" y="4015917"/>
            <a:ext cx="1705586" cy="369332"/>
          </a:xfrm>
          <a:prstGeom prst="rect">
            <a:avLst/>
          </a:prstGeom>
          <a:noFill/>
        </p:spPr>
        <p:txBody>
          <a:bodyPr wrap="square" lIns="91440" tIns="45720" rIns="91440" bIns="45720" rtlCol="0" anchor="t">
            <a:spAutoFit/>
          </a:bodyPr>
          <a:lstStyle/>
          <a:p>
            <a:pPr algn="ctr"/>
            <a:r>
              <a:rPr lang="en-GB" b="1">
                <a:cs typeface="Calibri"/>
              </a:rPr>
              <a:t>Oceans</a:t>
            </a:r>
          </a:p>
        </p:txBody>
      </p:sp>
      <p:pic>
        <p:nvPicPr>
          <p:cNvPr id="5" name="Picture 7">
            <a:extLst>
              <a:ext uri="{FF2B5EF4-FFF2-40B4-BE49-F238E27FC236}">
                <a16:creationId xmlns:a16="http://schemas.microsoft.com/office/drawing/2014/main" id="{442CCC5F-8249-4394-A11B-EA730EF12814}"/>
              </a:ext>
            </a:extLst>
          </p:cNvPr>
          <p:cNvPicPr>
            <a:picLocks noChangeAspect="1"/>
          </p:cNvPicPr>
          <p:nvPr/>
        </p:nvPicPr>
        <p:blipFill>
          <a:blip r:embed="rId3"/>
          <a:stretch>
            <a:fillRect/>
          </a:stretch>
        </p:blipFill>
        <p:spPr>
          <a:xfrm>
            <a:off x="8515350" y="142735"/>
            <a:ext cx="1247775" cy="130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8765EC04-9039-468A-BAA1-DA3309178B0F}"/>
              </a:ext>
            </a:extLst>
          </p:cNvPr>
          <p:cNvSpPr txBox="1"/>
          <p:nvPr/>
        </p:nvSpPr>
        <p:spPr>
          <a:xfrm>
            <a:off x="9883061" y="4136210"/>
            <a:ext cx="1705586" cy="369332"/>
          </a:xfrm>
          <a:prstGeom prst="rect">
            <a:avLst/>
          </a:prstGeom>
          <a:noFill/>
        </p:spPr>
        <p:txBody>
          <a:bodyPr wrap="square" lIns="91440" tIns="45720" rIns="91440" bIns="45720" rtlCol="0" anchor="t">
            <a:spAutoFit/>
          </a:bodyPr>
          <a:lstStyle/>
          <a:p>
            <a:pPr algn="ctr"/>
            <a:endParaRPr lang="en-GB" b="1">
              <a:cs typeface="Calibri"/>
            </a:endParaRPr>
          </a:p>
        </p:txBody>
      </p:sp>
      <p:pic>
        <p:nvPicPr>
          <p:cNvPr id="12" name="Picture 12" descr="A picture containing application&#10;&#10;Description automatically generated">
            <a:extLst>
              <a:ext uri="{FF2B5EF4-FFF2-40B4-BE49-F238E27FC236}">
                <a16:creationId xmlns:a16="http://schemas.microsoft.com/office/drawing/2014/main" id="{D71309DC-1E43-4EAB-9DFE-9A6D029BFA31}"/>
              </a:ext>
            </a:extLst>
          </p:cNvPr>
          <p:cNvPicPr>
            <a:picLocks noChangeAspect="1"/>
          </p:cNvPicPr>
          <p:nvPr/>
        </p:nvPicPr>
        <p:blipFill>
          <a:blip r:embed="rId4"/>
          <a:stretch>
            <a:fillRect/>
          </a:stretch>
        </p:blipFill>
        <p:spPr>
          <a:xfrm>
            <a:off x="6096000" y="5012214"/>
            <a:ext cx="2743200" cy="1443673"/>
          </a:xfrm>
          <a:prstGeom prst="rect">
            <a:avLst/>
          </a:prstGeom>
        </p:spPr>
      </p:pic>
      <p:sp>
        <p:nvSpPr>
          <p:cNvPr id="20" name="TextBox 19">
            <a:extLst>
              <a:ext uri="{FF2B5EF4-FFF2-40B4-BE49-F238E27FC236}">
                <a16:creationId xmlns:a16="http://schemas.microsoft.com/office/drawing/2014/main" id="{F0D4FCF9-8D20-4E34-B56C-B59F8826190D}"/>
              </a:ext>
            </a:extLst>
          </p:cNvPr>
          <p:cNvSpPr txBox="1"/>
          <p:nvPr/>
        </p:nvSpPr>
        <p:spPr>
          <a:xfrm>
            <a:off x="9463350" y="4640335"/>
            <a:ext cx="2067536" cy="369332"/>
          </a:xfrm>
          <a:prstGeom prst="rect">
            <a:avLst/>
          </a:prstGeom>
          <a:noFill/>
        </p:spPr>
        <p:txBody>
          <a:bodyPr wrap="square" lIns="91440" tIns="45720" rIns="91440" bIns="45720" rtlCol="0" anchor="t">
            <a:spAutoFit/>
          </a:bodyPr>
          <a:lstStyle/>
          <a:p>
            <a:pPr algn="ctr"/>
            <a:r>
              <a:rPr lang="en-GB" b="1">
                <a:cs typeface="Calibri"/>
              </a:rPr>
              <a:t>Human Features</a:t>
            </a:r>
          </a:p>
        </p:txBody>
      </p:sp>
      <p:pic>
        <p:nvPicPr>
          <p:cNvPr id="13" name="Picture 13" descr="Diagram&#10;&#10;Description automatically generated">
            <a:extLst>
              <a:ext uri="{FF2B5EF4-FFF2-40B4-BE49-F238E27FC236}">
                <a16:creationId xmlns:a16="http://schemas.microsoft.com/office/drawing/2014/main" id="{BFF50B7A-1AE5-4C64-9A3F-56002100A30B}"/>
              </a:ext>
            </a:extLst>
          </p:cNvPr>
          <p:cNvPicPr>
            <a:picLocks noChangeAspect="1"/>
          </p:cNvPicPr>
          <p:nvPr/>
        </p:nvPicPr>
        <p:blipFill>
          <a:blip r:embed="rId5"/>
          <a:stretch>
            <a:fillRect/>
          </a:stretch>
        </p:blipFill>
        <p:spPr>
          <a:xfrm>
            <a:off x="8943975" y="5154309"/>
            <a:ext cx="3086100" cy="1302356"/>
          </a:xfrm>
          <a:prstGeom prst="rect">
            <a:avLst/>
          </a:prstGeom>
        </p:spPr>
      </p:pic>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2144233831"/>
              </p:ext>
            </p:extLst>
          </p:nvPr>
        </p:nvGraphicFramePr>
        <p:xfrm>
          <a:off x="122082" y="1171576"/>
          <a:ext cx="3056216" cy="5518785"/>
        </p:xfrm>
        <a:graphic>
          <a:graphicData uri="http://schemas.openxmlformats.org/drawingml/2006/table">
            <a:tbl>
              <a:tblPr firstRow="1" bandRow="1">
                <a:tableStyleId>{5C22544A-7EE6-4342-B048-85BDC9FD1C3A}</a:tableStyleId>
              </a:tblPr>
              <a:tblGrid>
                <a:gridCol w="3056216">
                  <a:extLst>
                    <a:ext uri="{9D8B030D-6E8A-4147-A177-3AD203B41FA5}">
                      <a16:colId xmlns:a16="http://schemas.microsoft.com/office/drawing/2014/main" val="3471638951"/>
                    </a:ext>
                  </a:extLst>
                </a:gridCol>
              </a:tblGrid>
              <a:tr h="296666">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296666">
                <a:tc>
                  <a:txBody>
                    <a:bodyPr/>
                    <a:lstStyle/>
                    <a:p>
                      <a:pPr lvl="0">
                        <a:buNone/>
                      </a:pPr>
                      <a:r>
                        <a:rPr lang="en-GB" sz="1200" b="0" i="0" u="none" strike="noStrike" noProof="0">
                          <a:latin typeface="Calibri"/>
                        </a:rPr>
                        <a:t>Human Features - </a:t>
                      </a:r>
                      <a:r>
                        <a:rPr lang="en-GB" sz="1200" b="0" i="0" u="none" strike="noStrike" noProof="0"/>
                        <a:t>like </a:t>
                      </a:r>
                      <a:r>
                        <a:rPr lang="en-GB" sz="1200" b="1" i="0" u="none" strike="noStrike" noProof="0"/>
                        <a:t>houses, roads and bridges</a:t>
                      </a:r>
                      <a:r>
                        <a:rPr lang="en-GB" sz="1200" b="0" i="0" u="none" strike="noStrike" noProof="0"/>
                        <a:t> are things that have been built by people.</a:t>
                      </a:r>
                      <a:endParaRPr lang="en-GB" sz="1200" b="0" i="0" u="none" strike="noStrike" noProof="0">
                        <a:latin typeface="Calibri"/>
                      </a:endParaRPr>
                    </a:p>
                  </a:txBody>
                  <a:tcPr/>
                </a:tc>
                <a:extLst>
                  <a:ext uri="{0D108BD9-81ED-4DB2-BD59-A6C34878D82A}">
                    <a16:rowId xmlns:a16="http://schemas.microsoft.com/office/drawing/2014/main" val="2285299064"/>
                  </a:ext>
                </a:extLst>
              </a:tr>
              <a:tr h="296666">
                <a:tc>
                  <a:txBody>
                    <a:bodyPr/>
                    <a:lstStyle/>
                    <a:p>
                      <a:pPr lvl="0">
                        <a:buNone/>
                      </a:pPr>
                      <a:r>
                        <a:rPr lang="en-GB" sz="1200" b="1" i="0" u="none" strike="noStrike" noProof="0">
                          <a:latin typeface="Calibri"/>
                        </a:rPr>
                        <a:t>Physical Features - </a:t>
                      </a:r>
                      <a:r>
                        <a:rPr lang="en-GB" sz="1200" b="0" i="0" u="none" strike="noStrike" noProof="0"/>
                        <a:t>Physical features like seas, mountains and rivers are natural. They would be here even if there were no people around.</a:t>
                      </a:r>
                      <a:endParaRPr lang="en-GB" sz="1200" b="1" i="0" u="none" strike="noStrike" noProof="0">
                        <a:latin typeface="Calibri"/>
                      </a:endParaRPr>
                    </a:p>
                  </a:txBody>
                  <a:tcPr/>
                </a:tc>
                <a:extLst>
                  <a:ext uri="{0D108BD9-81ED-4DB2-BD59-A6C34878D82A}">
                    <a16:rowId xmlns:a16="http://schemas.microsoft.com/office/drawing/2014/main" val="1321878987"/>
                  </a:ext>
                </a:extLst>
              </a:tr>
              <a:tr h="809625">
                <a:tc>
                  <a:txBody>
                    <a:bodyPr/>
                    <a:lstStyle/>
                    <a:p>
                      <a:pPr lvl="0">
                        <a:buNone/>
                      </a:pPr>
                      <a:r>
                        <a:rPr lang="en-GB" sz="1100" b="1" i="0" u="none" strike="noStrike" noProof="0">
                          <a:effectLst/>
                          <a:latin typeface="Calibri"/>
                        </a:rPr>
                        <a:t>Peir- a platform on pillars projecting from the shore into the sea, typically incorporating entertainment arcades and places to eat. </a:t>
                      </a:r>
                      <a:endParaRPr lang="en-US"/>
                    </a:p>
                  </a:txBody>
                  <a:tcPr/>
                </a:tc>
                <a:extLst>
                  <a:ext uri="{0D108BD9-81ED-4DB2-BD59-A6C34878D82A}">
                    <a16:rowId xmlns:a16="http://schemas.microsoft.com/office/drawing/2014/main" val="1667904553"/>
                  </a:ext>
                </a:extLst>
              </a:tr>
              <a:tr h="296666">
                <a:tc>
                  <a:txBody>
                    <a:bodyPr/>
                    <a:lstStyle/>
                    <a:p>
                      <a:pPr lvl="0">
                        <a:buNone/>
                      </a:pPr>
                      <a:r>
                        <a:rPr lang="en-GB" sz="1100" b="0" i="0" u="none" strike="noStrike" noProof="0">
                          <a:effectLst/>
                          <a:latin typeface="Calibri"/>
                        </a:rPr>
                        <a:t>Promenade-a paved public walk, typically one along the seafront at a resort. </a:t>
                      </a:r>
                      <a:endParaRPr lang="en-US"/>
                    </a:p>
                  </a:txBody>
                  <a:tcPr/>
                </a:tc>
                <a:extLst>
                  <a:ext uri="{0D108BD9-81ED-4DB2-BD59-A6C34878D82A}">
                    <a16:rowId xmlns:a16="http://schemas.microsoft.com/office/drawing/2014/main" val="1411098728"/>
                  </a:ext>
                </a:extLst>
              </a:tr>
              <a:tr h="296666">
                <a:tc>
                  <a:txBody>
                    <a:bodyPr/>
                    <a:lstStyle/>
                    <a:p>
                      <a:pPr rtl="0" fontAlgn="base"/>
                      <a:r>
                        <a:rPr lang="en-GB" sz="1100">
                          <a:effectLst/>
                        </a:rPr>
                        <a:t>Environment - </a:t>
                      </a:r>
                      <a:r>
                        <a:rPr lang="en-GB" sz="1100" b="0" i="0" u="none" strike="noStrike" noProof="0">
                          <a:effectLst/>
                          <a:latin typeface="Calibri"/>
                        </a:rPr>
                        <a:t>he natural world, as a whole or in a particular geographical area, especially as affected by human activity.</a:t>
                      </a:r>
                      <a:endParaRPr lang="en-GB" sz="1100">
                        <a:effectLst/>
                      </a:endParaRPr>
                    </a:p>
                  </a:txBody>
                  <a:tcPr/>
                </a:tc>
                <a:extLst>
                  <a:ext uri="{0D108BD9-81ED-4DB2-BD59-A6C34878D82A}">
                    <a16:rowId xmlns:a16="http://schemas.microsoft.com/office/drawing/2014/main" val="2496460320"/>
                  </a:ext>
                </a:extLst>
              </a:tr>
              <a:tr h="296666">
                <a:tc>
                  <a:txBody>
                    <a:bodyPr/>
                    <a:lstStyle/>
                    <a:p>
                      <a:pPr lvl="0" rtl="0">
                        <a:buNone/>
                      </a:pPr>
                      <a:r>
                        <a:rPr lang="en-GB" sz="1100" b="0" i="0" u="none" strike="noStrike" noProof="0">
                          <a:effectLst/>
                          <a:latin typeface="Calibri"/>
                        </a:rPr>
                        <a:t>Sea - th</a:t>
                      </a:r>
                      <a:r>
                        <a:rPr lang="en-GB" sz="1100" b="0" i="0" u="none" strike="noStrike" noProof="0">
                          <a:effectLst/>
                        </a:rPr>
                        <a:t>e expanse of salt water that covers most of the earth's surface and surrounds its land masses</a:t>
                      </a:r>
                      <a:endParaRPr lang="en-GB" sz="1100" b="0" i="0" u="none" strike="noStrike" noProof="0">
                        <a:effectLst/>
                        <a:latin typeface="Calibri"/>
                      </a:endParaRPr>
                    </a:p>
                  </a:txBody>
                  <a:tcPr/>
                </a:tc>
                <a:extLst>
                  <a:ext uri="{0D108BD9-81ED-4DB2-BD59-A6C34878D82A}">
                    <a16:rowId xmlns:a16="http://schemas.microsoft.com/office/drawing/2014/main" val="1594680554"/>
                  </a:ext>
                </a:extLst>
              </a:tr>
              <a:tr h="296666">
                <a:tc>
                  <a:txBody>
                    <a:bodyPr/>
                    <a:lstStyle/>
                    <a:p>
                      <a:pPr lvl="0" rtl="0">
                        <a:buNone/>
                      </a:pPr>
                      <a:r>
                        <a:rPr lang="en-GB" sz="1100" b="0" i="0" u="none" strike="noStrike" noProof="0">
                          <a:effectLst/>
                          <a:latin typeface="Calibri"/>
                        </a:rPr>
                        <a:t>Ocean - </a:t>
                      </a:r>
                      <a:r>
                        <a:rPr lang="en-GB" sz="1100" b="0" i="0" u="none" strike="noStrike" noProof="0">
                          <a:effectLst/>
                        </a:rPr>
                        <a:t>a very large expanse of sea, in particular each of the main areas into which the sea is divided geographically.</a:t>
                      </a:r>
                      <a:endParaRPr lang="en-GB" sz="1100" b="0" i="0" u="none" strike="noStrike" noProof="0">
                        <a:effectLst/>
                        <a:latin typeface="Calibri"/>
                      </a:endParaRPr>
                    </a:p>
                  </a:txBody>
                  <a:tcPr/>
                </a:tc>
                <a:extLst>
                  <a:ext uri="{0D108BD9-81ED-4DB2-BD59-A6C34878D82A}">
                    <a16:rowId xmlns:a16="http://schemas.microsoft.com/office/drawing/2014/main" val="4185331775"/>
                  </a:ext>
                </a:extLst>
              </a:tr>
              <a:tr h="296666">
                <a:tc>
                  <a:txBody>
                    <a:bodyPr/>
                    <a:lstStyle/>
                    <a:p>
                      <a:pPr lvl="0">
                        <a:buNone/>
                      </a:pPr>
                      <a:r>
                        <a:rPr lang="en-GB" sz="1100" b="0" i="0" u="none" strike="noStrike" noProof="0">
                          <a:effectLst/>
                          <a:latin typeface="Calibri"/>
                        </a:rPr>
                        <a:t>Coast- t</a:t>
                      </a:r>
                      <a:r>
                        <a:rPr lang="en-GB" sz="1100" b="0" i="0" u="none" strike="noStrike" noProof="0">
                          <a:effectLst/>
                        </a:rPr>
                        <a:t>he part of the land adjoining or near the sea</a:t>
                      </a:r>
                      <a:endParaRPr lang="en-GB" sz="1100" b="0" i="0" u="none" strike="noStrike" noProof="0">
                        <a:effectLst/>
                        <a:latin typeface="Calibri"/>
                      </a:endParaRPr>
                    </a:p>
                  </a:txBody>
                  <a:tcPr/>
                </a:tc>
                <a:extLst>
                  <a:ext uri="{0D108BD9-81ED-4DB2-BD59-A6C34878D82A}">
                    <a16:rowId xmlns:a16="http://schemas.microsoft.com/office/drawing/2014/main" val="1880319302"/>
                  </a:ext>
                </a:extLst>
              </a:tr>
              <a:tr h="296666">
                <a:tc>
                  <a:txBody>
                    <a:bodyPr/>
                    <a:lstStyle/>
                    <a:p>
                      <a:pPr rtl="0" fontAlgn="base"/>
                      <a:r>
                        <a:rPr lang="en-GB" sz="1100">
                          <a:effectLst/>
                        </a:rPr>
                        <a:t>Map - a diagrammatic representation of an area of land or sea showing physical features, cities, roads, etc.​</a:t>
                      </a:r>
                    </a:p>
                  </a:txBody>
                  <a:tcPr/>
                </a:tc>
                <a:extLst>
                  <a:ext uri="{0D108BD9-81ED-4DB2-BD59-A6C34878D82A}">
                    <a16:rowId xmlns:a16="http://schemas.microsoft.com/office/drawing/2014/main" val="686202659"/>
                  </a:ext>
                </a:extLst>
              </a:tr>
            </a:tbl>
          </a:graphicData>
        </a:graphic>
      </p:graphicFrame>
      <p:sp>
        <p:nvSpPr>
          <p:cNvPr id="24" name="TextBox 23">
            <a:extLst>
              <a:ext uri="{FF2B5EF4-FFF2-40B4-BE49-F238E27FC236}">
                <a16:creationId xmlns:a16="http://schemas.microsoft.com/office/drawing/2014/main" id="{22BD1BBC-8C67-44DF-AEA9-880F93469258}"/>
              </a:ext>
            </a:extLst>
          </p:cNvPr>
          <p:cNvSpPr txBox="1"/>
          <p:nvPr/>
        </p:nvSpPr>
        <p:spPr>
          <a:xfrm>
            <a:off x="4015661" y="5050610"/>
            <a:ext cx="1705586" cy="369332"/>
          </a:xfrm>
          <a:prstGeom prst="rect">
            <a:avLst/>
          </a:prstGeom>
          <a:noFill/>
        </p:spPr>
        <p:txBody>
          <a:bodyPr wrap="square" lIns="91440" tIns="45720" rIns="91440" bIns="45720" rtlCol="0" anchor="t">
            <a:spAutoFit/>
          </a:bodyPr>
          <a:lstStyle/>
          <a:p>
            <a:pPr algn="ctr"/>
            <a:r>
              <a:rPr lang="en-GB" b="1">
                <a:cs typeface="Calibri"/>
              </a:rPr>
              <a:t>Seaside resorts</a:t>
            </a:r>
          </a:p>
        </p:txBody>
      </p:sp>
      <p:sp>
        <p:nvSpPr>
          <p:cNvPr id="25" name="TextBox 24">
            <a:extLst>
              <a:ext uri="{FF2B5EF4-FFF2-40B4-BE49-F238E27FC236}">
                <a16:creationId xmlns:a16="http://schemas.microsoft.com/office/drawing/2014/main" id="{DC0092FD-2513-4C4F-A5C4-4DE7329E972A}"/>
              </a:ext>
            </a:extLst>
          </p:cNvPr>
          <p:cNvSpPr txBox="1"/>
          <p:nvPr/>
        </p:nvSpPr>
        <p:spPr>
          <a:xfrm>
            <a:off x="6549311" y="4193360"/>
            <a:ext cx="1705586" cy="369332"/>
          </a:xfrm>
          <a:prstGeom prst="rect">
            <a:avLst/>
          </a:prstGeom>
          <a:noFill/>
        </p:spPr>
        <p:txBody>
          <a:bodyPr wrap="square" lIns="91440" tIns="45720" rIns="91440" bIns="45720" rtlCol="0" anchor="t">
            <a:spAutoFit/>
          </a:bodyPr>
          <a:lstStyle/>
          <a:p>
            <a:pPr algn="ctr"/>
            <a:r>
              <a:rPr lang="en-GB" b="1">
                <a:cs typeface="Calibri"/>
              </a:rPr>
              <a:t>Atlantic Ocean</a:t>
            </a:r>
          </a:p>
        </p:txBody>
      </p:sp>
      <p:pic>
        <p:nvPicPr>
          <p:cNvPr id="4" name="Picture 7" descr="A picture containing sky, outdoor, shore, several&#10;&#10;Description automatically generated">
            <a:extLst>
              <a:ext uri="{FF2B5EF4-FFF2-40B4-BE49-F238E27FC236}">
                <a16:creationId xmlns:a16="http://schemas.microsoft.com/office/drawing/2014/main" id="{C4A718CD-969F-4B22-BB62-A231E4B916D9}"/>
              </a:ext>
            </a:extLst>
          </p:cNvPr>
          <p:cNvPicPr>
            <a:picLocks noChangeAspect="1"/>
          </p:cNvPicPr>
          <p:nvPr/>
        </p:nvPicPr>
        <p:blipFill>
          <a:blip r:embed="rId6"/>
          <a:stretch>
            <a:fillRect/>
          </a:stretch>
        </p:blipFill>
        <p:spPr>
          <a:xfrm>
            <a:off x="6619875" y="2224294"/>
            <a:ext cx="4438650" cy="2242195"/>
          </a:xfrm>
          <a:prstGeom prst="rect">
            <a:avLst/>
          </a:prstGeom>
        </p:spPr>
      </p:pic>
      <p:pic>
        <p:nvPicPr>
          <p:cNvPr id="8" name="Picture 9">
            <a:extLst>
              <a:ext uri="{FF2B5EF4-FFF2-40B4-BE49-F238E27FC236}">
                <a16:creationId xmlns:a16="http://schemas.microsoft.com/office/drawing/2014/main" id="{822794FE-AC32-4574-80AB-EE9B2FF23127}"/>
              </a:ext>
            </a:extLst>
          </p:cNvPr>
          <p:cNvPicPr>
            <a:picLocks noChangeAspect="1"/>
          </p:cNvPicPr>
          <p:nvPr/>
        </p:nvPicPr>
        <p:blipFill>
          <a:blip r:embed="rId7"/>
          <a:stretch>
            <a:fillRect/>
          </a:stretch>
        </p:blipFill>
        <p:spPr>
          <a:xfrm>
            <a:off x="3457575" y="1334746"/>
            <a:ext cx="2743200" cy="3817032"/>
          </a:xfrm>
          <a:prstGeom prst="rect">
            <a:avLst/>
          </a:prstGeom>
        </p:spPr>
      </p:pic>
      <p:pic>
        <p:nvPicPr>
          <p:cNvPr id="16" name="Picture 17">
            <a:extLst>
              <a:ext uri="{FF2B5EF4-FFF2-40B4-BE49-F238E27FC236}">
                <a16:creationId xmlns:a16="http://schemas.microsoft.com/office/drawing/2014/main" id="{74DFF8DF-F715-4249-A447-0AB2E5B2EBE6}"/>
              </a:ext>
            </a:extLst>
          </p:cNvPr>
          <p:cNvPicPr>
            <a:picLocks noChangeAspect="1"/>
          </p:cNvPicPr>
          <p:nvPr/>
        </p:nvPicPr>
        <p:blipFill>
          <a:blip r:embed="rId8"/>
          <a:stretch>
            <a:fillRect/>
          </a:stretch>
        </p:blipFill>
        <p:spPr>
          <a:xfrm>
            <a:off x="10144125" y="196008"/>
            <a:ext cx="1447800" cy="951008"/>
          </a:xfrm>
          <a:prstGeom prst="rect">
            <a:avLst/>
          </a:prstGeom>
        </p:spPr>
      </p:pic>
      <p:pic>
        <p:nvPicPr>
          <p:cNvPr id="18" name="Picture 18">
            <a:extLst>
              <a:ext uri="{FF2B5EF4-FFF2-40B4-BE49-F238E27FC236}">
                <a16:creationId xmlns:a16="http://schemas.microsoft.com/office/drawing/2014/main" id="{EFC0C0A1-0630-4B11-96B6-A65D715CF709}"/>
              </a:ext>
            </a:extLst>
          </p:cNvPr>
          <p:cNvPicPr>
            <a:picLocks noChangeAspect="1"/>
          </p:cNvPicPr>
          <p:nvPr/>
        </p:nvPicPr>
        <p:blipFill>
          <a:blip r:embed="rId9"/>
          <a:stretch>
            <a:fillRect/>
          </a:stretch>
        </p:blipFill>
        <p:spPr>
          <a:xfrm>
            <a:off x="3771900" y="5420449"/>
            <a:ext cx="1181100" cy="1398726"/>
          </a:xfrm>
          <a:prstGeom prst="rect">
            <a:avLst/>
          </a:prstGeom>
        </p:spPr>
      </p:pic>
    </p:spTree>
    <p:extLst>
      <p:ext uri="{BB962C8B-B14F-4D97-AF65-F5344CB8AC3E}">
        <p14:creationId xmlns:p14="http://schemas.microsoft.com/office/powerpoint/2010/main" val="2380471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565177" y="2196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Climate Zones</a:t>
            </a:r>
            <a:endParaRPr kumimoji="0" lang="en-US" altLang="en-US" sz="2000" b="0" i="0" u="none" strike="noStrike" cap="none" normalizeH="0" baseline="0">
              <a:ln>
                <a:noFill/>
              </a:ln>
              <a:effectLst/>
              <a:latin typeface="Arial" panose="020B0604020202020204" pitchFamily="34" charset="0"/>
            </a:endParaRPr>
          </a:p>
        </p:txBody>
      </p:sp>
      <p:sp>
        <p:nvSpPr>
          <p:cNvPr id="67" name="TextBox 66">
            <a:extLst>
              <a:ext uri="{FF2B5EF4-FFF2-40B4-BE49-F238E27FC236}">
                <a16:creationId xmlns:a16="http://schemas.microsoft.com/office/drawing/2014/main" id="{9842C914-FD8A-499F-B9BF-7657635CF02C}"/>
              </a:ext>
            </a:extLst>
          </p:cNvPr>
          <p:cNvSpPr txBox="1"/>
          <p:nvPr/>
        </p:nvSpPr>
        <p:spPr>
          <a:xfrm>
            <a:off x="6548701" y="4678436"/>
            <a:ext cx="2067536" cy="369332"/>
          </a:xfrm>
          <a:prstGeom prst="rect">
            <a:avLst/>
          </a:prstGeom>
          <a:noFill/>
        </p:spPr>
        <p:txBody>
          <a:bodyPr wrap="square" lIns="91440" tIns="45720" rIns="91440" bIns="45720" rtlCol="0" anchor="t">
            <a:spAutoFit/>
          </a:bodyPr>
          <a:lstStyle/>
          <a:p>
            <a:pPr algn="ctr"/>
            <a:r>
              <a:rPr lang="en-GB" b="1">
                <a:cs typeface="Calibri"/>
              </a:rPr>
              <a:t>Physical Features</a:t>
            </a: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sp>
        <p:nvSpPr>
          <p:cNvPr id="103" name="TextBox 102">
            <a:extLst>
              <a:ext uri="{FF2B5EF4-FFF2-40B4-BE49-F238E27FC236}">
                <a16:creationId xmlns:a16="http://schemas.microsoft.com/office/drawing/2014/main" id="{A250AC48-034C-429D-85A6-250030E3213A}"/>
              </a:ext>
            </a:extLst>
          </p:cNvPr>
          <p:cNvSpPr txBox="1"/>
          <p:nvPr/>
        </p:nvSpPr>
        <p:spPr>
          <a:xfrm>
            <a:off x="9692917" y="4015917"/>
            <a:ext cx="1705586" cy="369332"/>
          </a:xfrm>
          <a:prstGeom prst="rect">
            <a:avLst/>
          </a:prstGeom>
          <a:noFill/>
        </p:spPr>
        <p:txBody>
          <a:bodyPr wrap="square" lIns="91440" tIns="45720" rIns="91440" bIns="45720" rtlCol="0" anchor="t">
            <a:spAutoFit/>
          </a:bodyPr>
          <a:lstStyle/>
          <a:p>
            <a:pPr algn="ctr"/>
            <a:r>
              <a:rPr lang="en-GB" b="1">
                <a:cs typeface="Calibri"/>
              </a:rPr>
              <a:t>Oceans</a:t>
            </a:r>
          </a:p>
        </p:txBody>
      </p:sp>
      <p:sp>
        <p:nvSpPr>
          <p:cNvPr id="17" name="TextBox 16">
            <a:extLst>
              <a:ext uri="{FF2B5EF4-FFF2-40B4-BE49-F238E27FC236}">
                <a16:creationId xmlns:a16="http://schemas.microsoft.com/office/drawing/2014/main" id="{8765EC04-9039-468A-BAA1-DA3309178B0F}"/>
              </a:ext>
            </a:extLst>
          </p:cNvPr>
          <p:cNvSpPr txBox="1"/>
          <p:nvPr/>
        </p:nvSpPr>
        <p:spPr>
          <a:xfrm>
            <a:off x="9378236" y="2716985"/>
            <a:ext cx="2238986" cy="369332"/>
          </a:xfrm>
          <a:prstGeom prst="rect">
            <a:avLst/>
          </a:prstGeom>
          <a:noFill/>
        </p:spPr>
        <p:txBody>
          <a:bodyPr wrap="square" lIns="91440" tIns="45720" rIns="91440" bIns="45720" rtlCol="0" anchor="t">
            <a:spAutoFit/>
          </a:bodyPr>
          <a:lstStyle/>
          <a:p>
            <a:pPr algn="ctr"/>
            <a:r>
              <a:rPr lang="en-GB" b="1">
                <a:cs typeface="Calibri"/>
              </a:rPr>
              <a:t>Weather Station</a:t>
            </a:r>
          </a:p>
        </p:txBody>
      </p:sp>
      <p:sp>
        <p:nvSpPr>
          <p:cNvPr id="20" name="TextBox 19">
            <a:extLst>
              <a:ext uri="{FF2B5EF4-FFF2-40B4-BE49-F238E27FC236}">
                <a16:creationId xmlns:a16="http://schemas.microsoft.com/office/drawing/2014/main" id="{F0D4FCF9-8D20-4E34-B56C-B59F8826190D}"/>
              </a:ext>
            </a:extLst>
          </p:cNvPr>
          <p:cNvSpPr txBox="1"/>
          <p:nvPr/>
        </p:nvSpPr>
        <p:spPr>
          <a:xfrm>
            <a:off x="9463350" y="4640335"/>
            <a:ext cx="2067536" cy="369332"/>
          </a:xfrm>
          <a:prstGeom prst="rect">
            <a:avLst/>
          </a:prstGeom>
          <a:noFill/>
        </p:spPr>
        <p:txBody>
          <a:bodyPr wrap="square" lIns="91440" tIns="45720" rIns="91440" bIns="45720" rtlCol="0" anchor="t">
            <a:spAutoFit/>
          </a:bodyPr>
          <a:lstStyle/>
          <a:p>
            <a:pPr algn="ctr"/>
            <a:r>
              <a:rPr lang="en-GB" b="1">
                <a:cs typeface="Calibri"/>
              </a:rPr>
              <a:t>Human Features</a:t>
            </a: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1609172901"/>
              </p:ext>
            </p:extLst>
          </p:nvPr>
        </p:nvGraphicFramePr>
        <p:xfrm>
          <a:off x="112557" y="1019176"/>
          <a:ext cx="2901433" cy="5705437"/>
        </p:xfrm>
        <a:graphic>
          <a:graphicData uri="http://schemas.openxmlformats.org/drawingml/2006/table">
            <a:tbl>
              <a:tblPr firstRow="1" bandRow="1">
                <a:tableStyleId>{5C22544A-7EE6-4342-B048-85BDC9FD1C3A}</a:tableStyleId>
              </a:tblPr>
              <a:tblGrid>
                <a:gridCol w="2901433">
                  <a:extLst>
                    <a:ext uri="{9D8B030D-6E8A-4147-A177-3AD203B41FA5}">
                      <a16:colId xmlns:a16="http://schemas.microsoft.com/office/drawing/2014/main" val="3471638951"/>
                    </a:ext>
                  </a:extLst>
                </a:gridCol>
              </a:tblGrid>
              <a:tr h="296666">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296666">
                <a:tc>
                  <a:txBody>
                    <a:bodyPr/>
                    <a:lstStyle/>
                    <a:p>
                      <a:pPr lvl="0">
                        <a:buNone/>
                      </a:pPr>
                      <a:r>
                        <a:rPr lang="en-GB" sz="1000" b="0" i="0" u="none" strike="noStrike" noProof="0"/>
                        <a:t>Climate-</a:t>
                      </a:r>
                      <a:r>
                        <a:rPr lang="en-GB" sz="1000" b="0" i="0" u="none" strike="noStrike" noProof="0">
                          <a:latin typeface="Calibri"/>
                        </a:rPr>
                        <a:t>the weather conditions prevailing in an area in general or over a long period.</a:t>
                      </a:r>
                      <a:endParaRPr lang="en-GB" sz="1000" b="0" i="0" u="none" strike="noStrike" noProof="0"/>
                    </a:p>
                  </a:txBody>
                  <a:tcPr/>
                </a:tc>
                <a:extLst>
                  <a:ext uri="{0D108BD9-81ED-4DB2-BD59-A6C34878D82A}">
                    <a16:rowId xmlns:a16="http://schemas.microsoft.com/office/drawing/2014/main" val="2285299064"/>
                  </a:ext>
                </a:extLst>
              </a:tr>
              <a:tr h="440531">
                <a:tc>
                  <a:txBody>
                    <a:bodyPr/>
                    <a:lstStyle/>
                    <a:p>
                      <a:pPr lvl="0" algn="l">
                        <a:lnSpc>
                          <a:spcPct val="100000"/>
                        </a:lnSpc>
                        <a:spcBef>
                          <a:spcPts val="0"/>
                        </a:spcBef>
                        <a:spcAft>
                          <a:spcPts val="0"/>
                        </a:spcAft>
                        <a:buNone/>
                      </a:pPr>
                      <a:r>
                        <a:rPr lang="en-GB" sz="1000" b="0" i="0" u="none" strike="noStrike" noProof="0"/>
                        <a:t>Meteorologist - </a:t>
                      </a:r>
                      <a:r>
                        <a:rPr lang="en-GB" sz="1000" b="0" i="0" u="none" strike="noStrike" noProof="0">
                          <a:latin typeface="Calibri"/>
                        </a:rPr>
                        <a:t>an expert in or student of meteorology; a weather forecaster.</a:t>
                      </a:r>
                      <a:endParaRPr lang="en-GB" sz="1000"/>
                    </a:p>
                  </a:txBody>
                  <a:tcPr/>
                </a:tc>
                <a:extLst>
                  <a:ext uri="{0D108BD9-81ED-4DB2-BD59-A6C34878D82A}">
                    <a16:rowId xmlns:a16="http://schemas.microsoft.com/office/drawing/2014/main" val="1321878987"/>
                  </a:ext>
                </a:extLst>
              </a:tr>
              <a:tr h="309562">
                <a:tc>
                  <a:txBody>
                    <a:bodyPr/>
                    <a:lstStyle/>
                    <a:p>
                      <a:pPr lvl="0">
                        <a:buNone/>
                      </a:pPr>
                      <a:r>
                        <a:rPr lang="en-GB" sz="900" b="1" i="0" u="none" strike="noStrike" noProof="0">
                          <a:effectLst/>
                          <a:latin typeface="Calibri"/>
                        </a:rPr>
                        <a:t>Precipitation - </a:t>
                      </a:r>
                      <a:r>
                        <a:rPr lang="en-GB" sz="900" b="0" i="0" u="none" strike="noStrike" noProof="0">
                          <a:effectLst/>
                        </a:rPr>
                        <a:t>ain, snow, sleet, or hail that falls to or condenses on the ground.</a:t>
                      </a:r>
                      <a:endParaRPr lang="en-US" sz="900"/>
                    </a:p>
                  </a:txBody>
                  <a:tcPr/>
                </a:tc>
                <a:extLst>
                  <a:ext uri="{0D108BD9-81ED-4DB2-BD59-A6C34878D82A}">
                    <a16:rowId xmlns:a16="http://schemas.microsoft.com/office/drawing/2014/main" val="1667904553"/>
                  </a:ext>
                </a:extLst>
              </a:tr>
              <a:tr h="296666">
                <a:tc>
                  <a:txBody>
                    <a:bodyPr/>
                    <a:lstStyle/>
                    <a:p>
                      <a:pPr lvl="0">
                        <a:buNone/>
                      </a:pPr>
                      <a:r>
                        <a:rPr lang="en-GB" sz="900" b="0" i="0" u="none" strike="noStrike" noProof="0">
                          <a:effectLst/>
                          <a:latin typeface="Calibri"/>
                        </a:rPr>
                        <a:t>Weather - </a:t>
                      </a:r>
                      <a:r>
                        <a:rPr lang="en-GB" sz="900" b="0" i="0" u="none" strike="noStrike" noProof="0">
                          <a:effectLst/>
                        </a:rPr>
                        <a:t>the state of the atmosphere at a particular place and time as regards heat, cloudiness, dryness, sunshine, wind, rain, </a:t>
                      </a:r>
                      <a:endParaRPr lang="en-GB" sz="900" b="0" i="0" u="none" strike="noStrike" noProof="0">
                        <a:effectLst/>
                        <a:latin typeface="Calibri"/>
                      </a:endParaRPr>
                    </a:p>
                  </a:txBody>
                  <a:tcPr/>
                </a:tc>
                <a:extLst>
                  <a:ext uri="{0D108BD9-81ED-4DB2-BD59-A6C34878D82A}">
                    <a16:rowId xmlns:a16="http://schemas.microsoft.com/office/drawing/2014/main" val="1411098728"/>
                  </a:ext>
                </a:extLst>
              </a:tr>
              <a:tr h="296666">
                <a:tc>
                  <a:txBody>
                    <a:bodyPr/>
                    <a:lstStyle/>
                    <a:p>
                      <a:pPr rtl="0" fontAlgn="base"/>
                      <a:r>
                        <a:rPr lang="en-GB" sz="900" b="0" i="0" u="none" strike="noStrike" noProof="0">
                          <a:effectLst/>
                          <a:latin typeface="Calibri"/>
                        </a:rPr>
                        <a:t>Climate Zone - </a:t>
                      </a:r>
                      <a:r>
                        <a:rPr lang="en-GB" sz="900" b="1" i="0" u="none" strike="noStrike" noProof="0">
                          <a:effectLst/>
                        </a:rPr>
                        <a:t>a world area or region distinguished from a </a:t>
                      </a:r>
                      <a:r>
                        <a:rPr lang="en-GB" sz="900" b="1" i="0" u="none" strike="noStrike" noProof="0" err="1">
                          <a:effectLst/>
                        </a:rPr>
                        <a:t>neighbor</a:t>
                      </a:r>
                      <a:r>
                        <a:rPr lang="en-GB" sz="900" b="1" i="0" u="none" strike="noStrike" noProof="0">
                          <a:effectLst/>
                        </a:rPr>
                        <a:t> by a major physical climatic characteristic that is of global scale</a:t>
                      </a:r>
                      <a:r>
                        <a:rPr lang="en-GB" sz="900" b="0" i="0" u="none" strike="noStrike" noProof="0">
                          <a:effectLst/>
                        </a:rPr>
                        <a:t>.</a:t>
                      </a:r>
                      <a:endParaRPr lang="en-GB" sz="900" b="0" i="0" u="none" strike="noStrike" noProof="0">
                        <a:effectLst/>
                        <a:latin typeface="Calibri"/>
                      </a:endParaRPr>
                    </a:p>
                  </a:txBody>
                  <a:tcPr/>
                </a:tc>
                <a:extLst>
                  <a:ext uri="{0D108BD9-81ED-4DB2-BD59-A6C34878D82A}">
                    <a16:rowId xmlns:a16="http://schemas.microsoft.com/office/drawing/2014/main" val="2496460320"/>
                  </a:ext>
                </a:extLst>
              </a:tr>
              <a:tr h="296666">
                <a:tc>
                  <a:txBody>
                    <a:bodyPr/>
                    <a:lstStyle/>
                    <a:p>
                      <a:pPr lvl="0" rtl="0">
                        <a:buNone/>
                      </a:pPr>
                      <a:r>
                        <a:rPr lang="en-GB" sz="900" b="0" i="0" u="none" strike="noStrike" noProof="0">
                          <a:effectLst/>
                        </a:rPr>
                        <a:t>Lattitude -</a:t>
                      </a:r>
                      <a:r>
                        <a:rPr lang="en-GB" sz="900" b="0" i="0" u="none" strike="noStrike" noProof="0">
                          <a:effectLst/>
                          <a:latin typeface="Calibri"/>
                        </a:rPr>
                        <a:t>the angular distance of a place north or south of the earth's equator</a:t>
                      </a:r>
                      <a:endParaRPr lang="en-GB" sz="900" b="0" i="0" u="none" strike="noStrike" noProof="0">
                        <a:effectLst/>
                      </a:endParaRPr>
                    </a:p>
                  </a:txBody>
                  <a:tcPr/>
                </a:tc>
                <a:extLst>
                  <a:ext uri="{0D108BD9-81ED-4DB2-BD59-A6C34878D82A}">
                    <a16:rowId xmlns:a16="http://schemas.microsoft.com/office/drawing/2014/main" val="1594680554"/>
                  </a:ext>
                </a:extLst>
              </a:tr>
              <a:tr h="296666">
                <a:tc>
                  <a:txBody>
                    <a:bodyPr/>
                    <a:lstStyle/>
                    <a:p>
                      <a:pPr lvl="0" rtl="0">
                        <a:buNone/>
                      </a:pPr>
                      <a:r>
                        <a:rPr lang="en-GB" sz="900" b="0" i="0" u="none" strike="noStrike" noProof="0">
                          <a:effectLst/>
                        </a:rPr>
                        <a:t>Longitude - </a:t>
                      </a:r>
                      <a:r>
                        <a:rPr lang="en-GB" sz="900" b="0" i="0" u="none" strike="noStrike" noProof="0">
                          <a:effectLst/>
                          <a:latin typeface="Calibri"/>
                        </a:rPr>
                        <a:t>the angular distance of a place east or west of the Greenwich meridian</a:t>
                      </a:r>
                      <a:endParaRPr lang="en-GB" sz="900" b="0" i="0" u="none" strike="noStrike" noProof="0">
                        <a:effectLst/>
                      </a:endParaRPr>
                    </a:p>
                  </a:txBody>
                  <a:tcPr/>
                </a:tc>
                <a:extLst>
                  <a:ext uri="{0D108BD9-81ED-4DB2-BD59-A6C34878D82A}">
                    <a16:rowId xmlns:a16="http://schemas.microsoft.com/office/drawing/2014/main" val="4185331775"/>
                  </a:ext>
                </a:extLst>
              </a:tr>
              <a:tr h="296666">
                <a:tc>
                  <a:txBody>
                    <a:bodyPr/>
                    <a:lstStyle/>
                    <a:p>
                      <a:pPr lvl="0">
                        <a:buNone/>
                      </a:pPr>
                      <a:r>
                        <a:rPr lang="en-GB" sz="900" b="0" i="0" u="none" strike="noStrike" noProof="0">
                          <a:effectLst/>
                        </a:rPr>
                        <a:t>Equator - </a:t>
                      </a:r>
                      <a:r>
                        <a:rPr lang="en-GB" sz="900" b="0" i="0" u="none" strike="noStrike" noProof="0">
                          <a:effectLst/>
                          <a:latin typeface="Calibri"/>
                        </a:rPr>
                        <a:t>is </a:t>
                      </a:r>
                      <a:r>
                        <a:rPr lang="en-GB" sz="900" b="1" i="0" u="none" strike="noStrike" noProof="0">
                          <a:effectLst/>
                          <a:latin typeface="Calibri"/>
                        </a:rPr>
                        <a:t>an imaginary line around the middle of a planet</a:t>
                      </a:r>
                      <a:r>
                        <a:rPr lang="en-GB" sz="900" b="0" i="0" u="none" strike="noStrike" noProof="0">
                          <a:effectLst/>
                          <a:latin typeface="Calibri"/>
                        </a:rPr>
                        <a:t>. It is halfway between the North Pole and the South Pole.</a:t>
                      </a:r>
                      <a:endParaRPr lang="en-GB" sz="900" b="0" i="0" u="none" strike="noStrike" noProof="0">
                        <a:effectLst/>
                      </a:endParaRPr>
                    </a:p>
                  </a:txBody>
                  <a:tcPr/>
                </a:tc>
                <a:extLst>
                  <a:ext uri="{0D108BD9-81ED-4DB2-BD59-A6C34878D82A}">
                    <a16:rowId xmlns:a16="http://schemas.microsoft.com/office/drawing/2014/main" val="1880319302"/>
                  </a:ext>
                </a:extLst>
              </a:tr>
              <a:tr h="296666">
                <a:tc>
                  <a:txBody>
                    <a:bodyPr/>
                    <a:lstStyle/>
                    <a:p>
                      <a:pPr lvl="0">
                        <a:buNone/>
                      </a:pPr>
                      <a:r>
                        <a:rPr lang="en-GB" sz="900">
                          <a:effectLst/>
                        </a:rPr>
                        <a:t>Season - </a:t>
                      </a:r>
                      <a:r>
                        <a:rPr lang="en-GB" sz="900" b="0" i="0" u="none" strike="noStrike" noProof="0">
                          <a:effectLst/>
                          <a:latin typeface="Calibri"/>
                        </a:rPr>
                        <a:t>each of the four divisions of the year (spring, summer, autumn, and winter) marked by particular weather patterns and daylight hours.</a:t>
                      </a:r>
                      <a:endParaRPr lang="en-US" sz="900"/>
                    </a:p>
                  </a:txBody>
                  <a:tcPr/>
                </a:tc>
                <a:extLst>
                  <a:ext uri="{0D108BD9-81ED-4DB2-BD59-A6C34878D82A}">
                    <a16:rowId xmlns:a16="http://schemas.microsoft.com/office/drawing/2014/main" val="686202659"/>
                  </a:ext>
                </a:extLst>
              </a:tr>
              <a:tr h="296666">
                <a:tc>
                  <a:txBody>
                    <a:bodyPr/>
                    <a:lstStyle/>
                    <a:p>
                      <a:pPr lvl="0">
                        <a:buNone/>
                      </a:pPr>
                      <a:r>
                        <a:rPr lang="en-GB" sz="900">
                          <a:effectLst/>
                        </a:rPr>
                        <a:t>Tropical - </a:t>
                      </a:r>
                      <a:r>
                        <a:rPr lang="en-GB" sz="900" b="1" i="0" u="none" strike="noStrike" noProof="0">
                          <a:effectLst/>
                          <a:latin typeface="Calibri"/>
                        </a:rPr>
                        <a:t>the warm, hot areas located between the Tropic of Cancer and the Tropic of Capricorn</a:t>
                      </a:r>
                      <a:r>
                        <a:rPr lang="en-GB" sz="900" b="0" i="0" u="none" strike="noStrike" noProof="0">
                          <a:effectLst/>
                          <a:latin typeface="Calibri"/>
                        </a:rPr>
                        <a:t>. </a:t>
                      </a:r>
                      <a:endParaRPr lang="en-US" sz="900"/>
                    </a:p>
                  </a:txBody>
                  <a:tcPr/>
                </a:tc>
                <a:extLst>
                  <a:ext uri="{0D108BD9-81ED-4DB2-BD59-A6C34878D82A}">
                    <a16:rowId xmlns:a16="http://schemas.microsoft.com/office/drawing/2014/main" val="1478271824"/>
                  </a:ext>
                </a:extLst>
              </a:tr>
              <a:tr h="296666">
                <a:tc>
                  <a:txBody>
                    <a:bodyPr/>
                    <a:lstStyle/>
                    <a:p>
                      <a:pPr lvl="0">
                        <a:buNone/>
                      </a:pPr>
                      <a:r>
                        <a:rPr lang="en-GB" sz="900">
                          <a:effectLst/>
                        </a:rPr>
                        <a:t>Arid - </a:t>
                      </a:r>
                      <a:r>
                        <a:rPr lang="en-GB" sz="900" b="0" i="0" u="none" strike="noStrike" noProof="0">
                          <a:effectLst/>
                          <a:latin typeface="Calibri"/>
                        </a:rPr>
                        <a:t>having little or no rain; too dry or barren to support vegetation</a:t>
                      </a:r>
                      <a:endParaRPr lang="en-GB" sz="900">
                        <a:effectLst/>
                      </a:endParaRPr>
                    </a:p>
                  </a:txBody>
                  <a:tcPr/>
                </a:tc>
                <a:extLst>
                  <a:ext uri="{0D108BD9-81ED-4DB2-BD59-A6C34878D82A}">
                    <a16:rowId xmlns:a16="http://schemas.microsoft.com/office/drawing/2014/main" val="2276661641"/>
                  </a:ext>
                </a:extLst>
              </a:tr>
              <a:tr h="296666">
                <a:tc>
                  <a:txBody>
                    <a:bodyPr/>
                    <a:lstStyle/>
                    <a:p>
                      <a:pPr lvl="0">
                        <a:buNone/>
                      </a:pPr>
                      <a:r>
                        <a:rPr lang="en-GB" sz="900">
                          <a:effectLst/>
                        </a:rPr>
                        <a:t>Polar - </a:t>
                      </a:r>
                      <a:r>
                        <a:rPr lang="en-GB" sz="900" b="0" i="0" u="none" strike="noStrike" noProof="0">
                          <a:effectLst/>
                          <a:latin typeface="Calibri"/>
                        </a:rPr>
                        <a:t>elating to the North or South Pole.</a:t>
                      </a:r>
                      <a:endParaRPr lang="en-GB" sz="900">
                        <a:effectLst/>
                      </a:endParaRPr>
                    </a:p>
                  </a:txBody>
                  <a:tcPr/>
                </a:tc>
                <a:extLst>
                  <a:ext uri="{0D108BD9-81ED-4DB2-BD59-A6C34878D82A}">
                    <a16:rowId xmlns:a16="http://schemas.microsoft.com/office/drawing/2014/main" val="944799025"/>
                  </a:ext>
                </a:extLst>
              </a:tr>
              <a:tr h="296666">
                <a:tc>
                  <a:txBody>
                    <a:bodyPr/>
                    <a:lstStyle/>
                    <a:p>
                      <a:pPr lvl="0">
                        <a:buNone/>
                      </a:pPr>
                      <a:r>
                        <a:rPr lang="en-GB" sz="900">
                          <a:effectLst/>
                        </a:rPr>
                        <a:t>Mediterranean climate - </a:t>
                      </a:r>
                      <a:r>
                        <a:rPr lang="en-GB" sz="900" b="0" i="0" u="none" strike="noStrike" noProof="0">
                          <a:effectLst/>
                          <a:latin typeface="Calibri"/>
                        </a:rPr>
                        <a:t>dry summer climate is characterized by dry summers and mild, wet winters.</a:t>
                      </a:r>
                      <a:endParaRPr lang="en-GB" sz="900">
                        <a:effectLst/>
                      </a:endParaRPr>
                    </a:p>
                  </a:txBody>
                  <a:tcPr/>
                </a:tc>
                <a:extLst>
                  <a:ext uri="{0D108BD9-81ED-4DB2-BD59-A6C34878D82A}">
                    <a16:rowId xmlns:a16="http://schemas.microsoft.com/office/drawing/2014/main" val="53614949"/>
                  </a:ext>
                </a:extLst>
              </a:tr>
            </a:tbl>
          </a:graphicData>
        </a:graphic>
      </p:graphicFrame>
      <p:pic>
        <p:nvPicPr>
          <p:cNvPr id="2" name="Picture 2">
            <a:extLst>
              <a:ext uri="{FF2B5EF4-FFF2-40B4-BE49-F238E27FC236}">
                <a16:creationId xmlns:a16="http://schemas.microsoft.com/office/drawing/2014/main" id="{74809A9C-64BB-4416-A961-12D676E8A874}"/>
              </a:ext>
            </a:extLst>
          </p:cNvPr>
          <p:cNvPicPr>
            <a:picLocks noChangeAspect="1"/>
          </p:cNvPicPr>
          <p:nvPr/>
        </p:nvPicPr>
        <p:blipFill>
          <a:blip r:embed="rId3"/>
          <a:stretch>
            <a:fillRect/>
          </a:stretch>
        </p:blipFill>
        <p:spPr>
          <a:xfrm>
            <a:off x="9124950" y="102813"/>
            <a:ext cx="2743200" cy="2404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8" descr="Diagram&#10;&#10;Description automatically generated">
            <a:extLst>
              <a:ext uri="{FF2B5EF4-FFF2-40B4-BE49-F238E27FC236}">
                <a16:creationId xmlns:a16="http://schemas.microsoft.com/office/drawing/2014/main" id="{E4AA13C1-F340-4877-BF6A-A62F9CADCDC9}"/>
              </a:ext>
            </a:extLst>
          </p:cNvPr>
          <p:cNvPicPr>
            <a:picLocks noChangeAspect="1"/>
          </p:cNvPicPr>
          <p:nvPr/>
        </p:nvPicPr>
        <p:blipFill>
          <a:blip r:embed="rId4"/>
          <a:stretch>
            <a:fillRect/>
          </a:stretch>
        </p:blipFill>
        <p:spPr>
          <a:xfrm>
            <a:off x="3219450" y="1547065"/>
            <a:ext cx="2771775" cy="1944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Diagram&#10;&#10;Description automatically generated">
            <a:extLst>
              <a:ext uri="{FF2B5EF4-FFF2-40B4-BE49-F238E27FC236}">
                <a16:creationId xmlns:a16="http://schemas.microsoft.com/office/drawing/2014/main" id="{985A6FDE-4B1F-433F-9B9E-AFD40458A247}"/>
              </a:ext>
            </a:extLst>
          </p:cNvPr>
          <p:cNvPicPr>
            <a:picLocks noChangeAspect="1"/>
          </p:cNvPicPr>
          <p:nvPr/>
        </p:nvPicPr>
        <p:blipFill>
          <a:blip r:embed="rId5"/>
          <a:stretch>
            <a:fillRect/>
          </a:stretch>
        </p:blipFill>
        <p:spPr>
          <a:xfrm>
            <a:off x="6134100" y="1550390"/>
            <a:ext cx="2638425" cy="1918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Diagram&#10;&#10;Description automatically generated">
            <a:extLst>
              <a:ext uri="{FF2B5EF4-FFF2-40B4-BE49-F238E27FC236}">
                <a16:creationId xmlns:a16="http://schemas.microsoft.com/office/drawing/2014/main" id="{6BC4EBD6-0740-4352-9C73-C5673E17A28C}"/>
              </a:ext>
            </a:extLst>
          </p:cNvPr>
          <p:cNvPicPr>
            <a:picLocks noChangeAspect="1"/>
          </p:cNvPicPr>
          <p:nvPr/>
        </p:nvPicPr>
        <p:blipFill>
          <a:blip r:embed="rId6"/>
          <a:stretch>
            <a:fillRect/>
          </a:stretch>
        </p:blipFill>
        <p:spPr>
          <a:xfrm>
            <a:off x="6134100" y="5335394"/>
            <a:ext cx="2628900" cy="1521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3" descr="Diagram&#10;&#10;Description automatically generated">
            <a:extLst>
              <a:ext uri="{FF2B5EF4-FFF2-40B4-BE49-F238E27FC236}">
                <a16:creationId xmlns:a16="http://schemas.microsoft.com/office/drawing/2014/main" id="{71947C1B-511E-4E1B-926E-865B16832129}"/>
              </a:ext>
            </a:extLst>
          </p:cNvPr>
          <p:cNvPicPr>
            <a:picLocks noChangeAspect="1"/>
          </p:cNvPicPr>
          <p:nvPr/>
        </p:nvPicPr>
        <p:blipFill>
          <a:blip r:embed="rId7"/>
          <a:stretch>
            <a:fillRect/>
          </a:stretch>
        </p:blipFill>
        <p:spPr>
          <a:xfrm>
            <a:off x="3209925" y="5300725"/>
            <a:ext cx="2781300" cy="1571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4" descr="Diagram&#10;&#10;Description automatically generated">
            <a:extLst>
              <a:ext uri="{FF2B5EF4-FFF2-40B4-BE49-F238E27FC236}">
                <a16:creationId xmlns:a16="http://schemas.microsoft.com/office/drawing/2014/main" id="{9E1BD864-82D3-4B79-A418-3DE458419CF6}"/>
              </a:ext>
            </a:extLst>
          </p:cNvPr>
          <p:cNvPicPr>
            <a:picLocks noChangeAspect="1"/>
          </p:cNvPicPr>
          <p:nvPr/>
        </p:nvPicPr>
        <p:blipFill>
          <a:blip r:embed="rId8"/>
          <a:stretch>
            <a:fillRect/>
          </a:stretch>
        </p:blipFill>
        <p:spPr>
          <a:xfrm>
            <a:off x="6096000" y="3589934"/>
            <a:ext cx="2676525" cy="1611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8" descr="Diagram&#10;&#10;Description automatically generated">
            <a:extLst>
              <a:ext uri="{FF2B5EF4-FFF2-40B4-BE49-F238E27FC236}">
                <a16:creationId xmlns:a16="http://schemas.microsoft.com/office/drawing/2014/main" id="{700A30E1-3F66-4CAB-A850-12E3B6DD1550}"/>
              </a:ext>
            </a:extLst>
          </p:cNvPr>
          <p:cNvPicPr>
            <a:picLocks noChangeAspect="1"/>
          </p:cNvPicPr>
          <p:nvPr/>
        </p:nvPicPr>
        <p:blipFill>
          <a:blip r:embed="rId9"/>
          <a:stretch>
            <a:fillRect/>
          </a:stretch>
        </p:blipFill>
        <p:spPr>
          <a:xfrm>
            <a:off x="3219450" y="3591437"/>
            <a:ext cx="2819400" cy="1608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21" descr="Timeline&#10;&#10;Description automatically generated">
            <a:extLst>
              <a:ext uri="{FF2B5EF4-FFF2-40B4-BE49-F238E27FC236}">
                <a16:creationId xmlns:a16="http://schemas.microsoft.com/office/drawing/2014/main" id="{8F1E040E-9926-4D25-B33F-E5980167CF0E}"/>
              </a:ext>
            </a:extLst>
          </p:cNvPr>
          <p:cNvPicPr>
            <a:picLocks noChangeAspect="1"/>
          </p:cNvPicPr>
          <p:nvPr/>
        </p:nvPicPr>
        <p:blipFill>
          <a:blip r:embed="rId10"/>
          <a:stretch>
            <a:fillRect/>
          </a:stretch>
        </p:blipFill>
        <p:spPr>
          <a:xfrm>
            <a:off x="9629775" y="2716389"/>
            <a:ext cx="1905000" cy="2387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4" descr="Chart, radar chart&#10;&#10;Description automatically generated">
            <a:extLst>
              <a:ext uri="{FF2B5EF4-FFF2-40B4-BE49-F238E27FC236}">
                <a16:creationId xmlns:a16="http://schemas.microsoft.com/office/drawing/2014/main" id="{7B868F3F-E695-4A08-BB9C-86D3138062DB}"/>
              </a:ext>
            </a:extLst>
          </p:cNvPr>
          <p:cNvPicPr>
            <a:picLocks noChangeAspect="1"/>
          </p:cNvPicPr>
          <p:nvPr/>
        </p:nvPicPr>
        <p:blipFill>
          <a:blip r:embed="rId11"/>
          <a:stretch>
            <a:fillRect/>
          </a:stretch>
        </p:blipFill>
        <p:spPr>
          <a:xfrm>
            <a:off x="10106025" y="5301743"/>
            <a:ext cx="1343025" cy="1321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9276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3BAB68-E59E-4A32-B65D-FD4B1E5071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1" descr="1 NEW LOGO">
            <a:extLst>
              <a:ext uri="{FF2B5EF4-FFF2-40B4-BE49-F238E27FC236}">
                <a16:creationId xmlns:a16="http://schemas.microsoft.com/office/drawing/2014/main" id="{427DA2F0-93AC-480D-A70B-AECC73D2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300"/>
            <a:ext cx="1143000" cy="893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5FF3C-7F98-409B-8A03-8F089EF2AEF7}"/>
              </a:ext>
            </a:extLst>
          </p:cNvPr>
          <p:cNvSpPr>
            <a:spLocks noChangeArrowheads="1"/>
          </p:cNvSpPr>
          <p:nvPr/>
        </p:nvSpPr>
        <p:spPr bwMode="auto">
          <a:xfrm>
            <a:off x="3565177" y="21968"/>
            <a:ext cx="4709687" cy="1200329"/>
          </a:xfrm>
          <a:prstGeom prst="rect">
            <a:avLst/>
          </a:prstGeom>
          <a:solidFill>
            <a:schemeClr val="accent6">
              <a:lumMod val="20000"/>
              <a:lumOff val="8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Whitley Abbey Primary School</a:t>
            </a:r>
            <a:endParaRPr kumimoji="0" lang="en-GB" altLang="en-US" sz="1050" b="1"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Hand in Hand We Learn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a:solidFill>
                <a:srgbClr val="70AD47"/>
              </a:solidFill>
              <a:latin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1600" b="1" i="0" u="none" strike="noStrike" cap="none" normalizeH="0" baseline="0">
                <a:ln>
                  <a:noFill/>
                </a:ln>
                <a:effectLst/>
                <a:latin typeface="Calibri"/>
                <a:cs typeface="Times New Roman"/>
              </a:rPr>
              <a:t>Knowledge </a:t>
            </a:r>
            <a:r>
              <a:rPr kumimoji="0" lang="en-US" altLang="en-US" sz="1600" b="1" i="0" u="none" strike="noStrike" cap="none" normalizeH="0" baseline="0" err="1">
                <a:ln>
                  <a:noFill/>
                </a:ln>
                <a:effectLst/>
                <a:latin typeface="Calibri"/>
                <a:cs typeface="Times New Roman"/>
              </a:rPr>
              <a:t>Organiser</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 </a:t>
            </a:r>
            <a:r>
              <a:rPr kumimoji="0" lang="en-US" altLang="en-US" sz="1600" b="1" i="0" u="none" strike="noStrike" cap="none" normalizeH="0" baseline="0">
                <a:ln>
                  <a:noFill/>
                </a:ln>
                <a:effectLst/>
                <a:latin typeface="Calibri"/>
                <a:cs typeface="Times New Roman"/>
              </a:rPr>
              <a:t> </a:t>
            </a:r>
            <a:r>
              <a:rPr lang="en-US" altLang="en-US" sz="1600" b="1">
                <a:latin typeface="Calibri"/>
                <a:cs typeface="Times New Roman"/>
              </a:rPr>
              <a:t>Geography – Our Continent</a:t>
            </a:r>
            <a:endParaRPr kumimoji="0" lang="en-US" altLang="en-US" sz="2000" b="0" i="0" u="none" strike="noStrike" cap="none" normalizeH="0" baseline="0">
              <a:ln>
                <a:noFill/>
              </a:ln>
              <a:effectLst/>
              <a:latin typeface="Arial" panose="020B0604020202020204" pitchFamily="34" charset="0"/>
            </a:endParaRPr>
          </a:p>
        </p:txBody>
      </p:sp>
      <p:sp>
        <p:nvSpPr>
          <p:cNvPr id="67" name="TextBox 66">
            <a:extLst>
              <a:ext uri="{FF2B5EF4-FFF2-40B4-BE49-F238E27FC236}">
                <a16:creationId xmlns:a16="http://schemas.microsoft.com/office/drawing/2014/main" id="{9842C914-FD8A-499F-B9BF-7657635CF02C}"/>
              </a:ext>
            </a:extLst>
          </p:cNvPr>
          <p:cNvSpPr txBox="1"/>
          <p:nvPr/>
        </p:nvSpPr>
        <p:spPr>
          <a:xfrm>
            <a:off x="6548701" y="4678436"/>
            <a:ext cx="2067536" cy="369332"/>
          </a:xfrm>
          <a:prstGeom prst="rect">
            <a:avLst/>
          </a:prstGeom>
          <a:noFill/>
        </p:spPr>
        <p:txBody>
          <a:bodyPr wrap="square" lIns="91440" tIns="45720" rIns="91440" bIns="45720" rtlCol="0" anchor="t">
            <a:spAutoFit/>
          </a:bodyPr>
          <a:lstStyle/>
          <a:p>
            <a:pPr algn="ctr"/>
            <a:r>
              <a:rPr lang="en-GB" b="1">
                <a:cs typeface="Calibri"/>
              </a:rPr>
              <a:t>Physical Features</a:t>
            </a:r>
          </a:p>
        </p:txBody>
      </p:sp>
      <p:sp>
        <p:nvSpPr>
          <p:cNvPr id="101" name="TextBox 100">
            <a:extLst>
              <a:ext uri="{FF2B5EF4-FFF2-40B4-BE49-F238E27FC236}">
                <a16:creationId xmlns:a16="http://schemas.microsoft.com/office/drawing/2014/main" id="{ED5582AC-D599-4EAA-A009-96F7925541DE}"/>
              </a:ext>
            </a:extLst>
          </p:cNvPr>
          <p:cNvSpPr txBox="1"/>
          <p:nvPr/>
        </p:nvSpPr>
        <p:spPr>
          <a:xfrm>
            <a:off x="8320962" y="1640660"/>
            <a:ext cx="1705586" cy="369332"/>
          </a:xfrm>
          <a:prstGeom prst="rect">
            <a:avLst/>
          </a:prstGeom>
          <a:noFill/>
        </p:spPr>
        <p:txBody>
          <a:bodyPr wrap="square" lIns="91440" tIns="45720" rIns="91440" bIns="45720" rtlCol="0" anchor="t">
            <a:spAutoFit/>
          </a:bodyPr>
          <a:lstStyle/>
          <a:p>
            <a:pPr algn="ctr"/>
            <a:endParaRPr lang="en-GB">
              <a:cs typeface="Calibri"/>
            </a:endParaRPr>
          </a:p>
        </p:txBody>
      </p:sp>
      <p:sp>
        <p:nvSpPr>
          <p:cNvPr id="103" name="TextBox 102">
            <a:extLst>
              <a:ext uri="{FF2B5EF4-FFF2-40B4-BE49-F238E27FC236}">
                <a16:creationId xmlns:a16="http://schemas.microsoft.com/office/drawing/2014/main" id="{A250AC48-034C-429D-85A6-250030E3213A}"/>
              </a:ext>
            </a:extLst>
          </p:cNvPr>
          <p:cNvSpPr txBox="1"/>
          <p:nvPr/>
        </p:nvSpPr>
        <p:spPr>
          <a:xfrm>
            <a:off x="9692917" y="4015917"/>
            <a:ext cx="1705586" cy="369332"/>
          </a:xfrm>
          <a:prstGeom prst="rect">
            <a:avLst/>
          </a:prstGeom>
          <a:noFill/>
        </p:spPr>
        <p:txBody>
          <a:bodyPr wrap="square" lIns="91440" tIns="45720" rIns="91440" bIns="45720" rtlCol="0" anchor="t">
            <a:spAutoFit/>
          </a:bodyPr>
          <a:lstStyle/>
          <a:p>
            <a:pPr algn="ctr"/>
            <a:r>
              <a:rPr lang="en-GB" b="1">
                <a:cs typeface="Calibri"/>
              </a:rPr>
              <a:t>Oceans</a:t>
            </a:r>
          </a:p>
        </p:txBody>
      </p:sp>
      <p:sp>
        <p:nvSpPr>
          <p:cNvPr id="20" name="TextBox 19">
            <a:extLst>
              <a:ext uri="{FF2B5EF4-FFF2-40B4-BE49-F238E27FC236}">
                <a16:creationId xmlns:a16="http://schemas.microsoft.com/office/drawing/2014/main" id="{F0D4FCF9-8D20-4E34-B56C-B59F8826190D}"/>
              </a:ext>
            </a:extLst>
          </p:cNvPr>
          <p:cNvSpPr txBox="1"/>
          <p:nvPr/>
        </p:nvSpPr>
        <p:spPr>
          <a:xfrm>
            <a:off x="9463350" y="4640335"/>
            <a:ext cx="2067536" cy="369332"/>
          </a:xfrm>
          <a:prstGeom prst="rect">
            <a:avLst/>
          </a:prstGeom>
          <a:noFill/>
        </p:spPr>
        <p:txBody>
          <a:bodyPr wrap="square" lIns="91440" tIns="45720" rIns="91440" bIns="45720" rtlCol="0" anchor="t">
            <a:spAutoFit/>
          </a:bodyPr>
          <a:lstStyle/>
          <a:p>
            <a:pPr algn="ctr"/>
            <a:r>
              <a:rPr lang="en-GB" b="1">
                <a:cs typeface="Calibri"/>
              </a:rPr>
              <a:t>Human Features</a:t>
            </a:r>
          </a:p>
        </p:txBody>
      </p:sp>
      <p:graphicFrame>
        <p:nvGraphicFramePr>
          <p:cNvPr id="21" name="Table 20">
            <a:extLst>
              <a:ext uri="{FF2B5EF4-FFF2-40B4-BE49-F238E27FC236}">
                <a16:creationId xmlns:a16="http://schemas.microsoft.com/office/drawing/2014/main" id="{0E73310B-2D27-4464-B9AC-4068BDA78C54}"/>
              </a:ext>
            </a:extLst>
          </p:cNvPr>
          <p:cNvGraphicFramePr>
            <a:graphicFrameLocks noGrp="1"/>
          </p:cNvGraphicFramePr>
          <p:nvPr>
            <p:extLst>
              <p:ext uri="{D42A27DB-BD31-4B8C-83A1-F6EECF244321}">
                <p14:modId xmlns:p14="http://schemas.microsoft.com/office/powerpoint/2010/main" val="2884855167"/>
              </p:ext>
            </p:extLst>
          </p:nvPr>
        </p:nvGraphicFramePr>
        <p:xfrm>
          <a:off x="112557" y="1019176"/>
          <a:ext cx="2751530" cy="5695578"/>
        </p:xfrm>
        <a:graphic>
          <a:graphicData uri="http://schemas.openxmlformats.org/drawingml/2006/table">
            <a:tbl>
              <a:tblPr firstRow="1" bandRow="1">
                <a:tableStyleId>{5C22544A-7EE6-4342-B048-85BDC9FD1C3A}</a:tableStyleId>
              </a:tblPr>
              <a:tblGrid>
                <a:gridCol w="2751530">
                  <a:extLst>
                    <a:ext uri="{9D8B030D-6E8A-4147-A177-3AD203B41FA5}">
                      <a16:colId xmlns:a16="http://schemas.microsoft.com/office/drawing/2014/main" val="3471638951"/>
                    </a:ext>
                  </a:extLst>
                </a:gridCol>
              </a:tblGrid>
              <a:tr h="343477">
                <a:tc>
                  <a:txBody>
                    <a:bodyPr/>
                    <a:lstStyle/>
                    <a:p>
                      <a:pPr rtl="0" fontAlgn="base"/>
                      <a:r>
                        <a:rPr lang="en-GB">
                          <a:effectLst/>
                        </a:rPr>
                        <a:t>Key Vocabulary ​</a:t>
                      </a:r>
                      <a:endParaRPr lang="en-GB" b="1">
                        <a:solidFill>
                          <a:srgbClr val="FFFFFF"/>
                        </a:solidFill>
                        <a:effectLst/>
                      </a:endParaRPr>
                    </a:p>
                  </a:txBody>
                  <a:tcPr/>
                </a:tc>
                <a:extLst>
                  <a:ext uri="{0D108BD9-81ED-4DB2-BD59-A6C34878D82A}">
                    <a16:rowId xmlns:a16="http://schemas.microsoft.com/office/drawing/2014/main" val="3961748586"/>
                  </a:ext>
                </a:extLst>
              </a:tr>
              <a:tr h="686955">
                <a:tc>
                  <a:txBody>
                    <a:bodyPr/>
                    <a:lstStyle/>
                    <a:p>
                      <a:pPr lvl="0">
                        <a:buNone/>
                      </a:pPr>
                      <a:r>
                        <a:rPr lang="en-GB" sz="1200" b="0" i="0" u="none" strike="noStrike" noProof="0"/>
                        <a:t>Climate-</a:t>
                      </a:r>
                      <a:r>
                        <a:rPr lang="en-GB" sz="1200" b="0" i="0" u="none" strike="noStrike" noProof="0">
                          <a:latin typeface="Calibri"/>
                        </a:rPr>
                        <a:t>the weather conditions prevailing in an area in general or over a long period.</a:t>
                      </a:r>
                      <a:endParaRPr lang="en-GB" sz="1200" b="0" i="0" u="none" strike="noStrike" noProof="0"/>
                    </a:p>
                  </a:txBody>
                  <a:tcPr/>
                </a:tc>
                <a:extLst>
                  <a:ext uri="{0D108BD9-81ED-4DB2-BD59-A6C34878D82A}">
                    <a16:rowId xmlns:a16="http://schemas.microsoft.com/office/drawing/2014/main" val="2285299064"/>
                  </a:ext>
                </a:extLst>
              </a:tr>
              <a:tr h="686955">
                <a:tc>
                  <a:txBody>
                    <a:bodyPr/>
                    <a:lstStyle/>
                    <a:p>
                      <a:pPr lvl="0" algn="l">
                        <a:lnSpc>
                          <a:spcPct val="100000"/>
                        </a:lnSpc>
                        <a:spcBef>
                          <a:spcPts val="0"/>
                        </a:spcBef>
                        <a:spcAft>
                          <a:spcPts val="0"/>
                        </a:spcAft>
                        <a:buNone/>
                      </a:pPr>
                      <a:r>
                        <a:rPr lang="en-GB" sz="1200" b="0" i="0" u="none" strike="noStrike" noProof="0">
                          <a:latin typeface="Calibri"/>
                        </a:rPr>
                        <a:t>Landmass -</a:t>
                      </a:r>
                      <a:r>
                        <a:rPr lang="en-GB" sz="1200" b="0" i="0" u="none" strike="noStrike" noProof="0"/>
                        <a:t>a continent or other large body of land.</a:t>
                      </a:r>
                      <a:endParaRPr lang="en-US" sz="1200"/>
                    </a:p>
                    <a:p>
                      <a:pPr lvl="0" algn="l">
                        <a:lnSpc>
                          <a:spcPct val="100000"/>
                        </a:lnSpc>
                        <a:spcBef>
                          <a:spcPts val="0"/>
                        </a:spcBef>
                        <a:spcAft>
                          <a:spcPts val="0"/>
                        </a:spcAft>
                        <a:buNone/>
                      </a:pPr>
                      <a:endParaRPr lang="en-GB" sz="1200" b="0" i="0" u="none" strike="noStrike" noProof="0">
                        <a:latin typeface="Calibri"/>
                      </a:endParaRPr>
                    </a:p>
                  </a:txBody>
                  <a:tcPr/>
                </a:tc>
                <a:extLst>
                  <a:ext uri="{0D108BD9-81ED-4DB2-BD59-A6C34878D82A}">
                    <a16:rowId xmlns:a16="http://schemas.microsoft.com/office/drawing/2014/main" val="1321878987"/>
                  </a:ext>
                </a:extLst>
              </a:tr>
              <a:tr h="438229">
                <a:tc>
                  <a:txBody>
                    <a:bodyPr/>
                    <a:lstStyle/>
                    <a:p>
                      <a:pPr lvl="0">
                        <a:buNone/>
                      </a:pPr>
                      <a:r>
                        <a:rPr lang="en-GB" sz="1100" b="0" i="0" u="none" strike="noStrike" noProof="0">
                          <a:effectLst/>
                        </a:rPr>
                        <a:t>Border -</a:t>
                      </a:r>
                      <a:r>
                        <a:rPr lang="en-GB" sz="1100" b="0" i="0" u="none" strike="noStrike" noProof="0">
                          <a:effectLst/>
                          <a:latin typeface="Calibri"/>
                        </a:rPr>
                        <a:t>A border is </a:t>
                      </a:r>
                      <a:r>
                        <a:rPr lang="en-GB" sz="1100" b="1" i="0" u="none" strike="noStrike" noProof="0">
                          <a:effectLst/>
                          <a:latin typeface="Calibri"/>
                        </a:rPr>
                        <a:t>a real or artificial line that separates geographic areas</a:t>
                      </a:r>
                      <a:r>
                        <a:rPr lang="en-GB" sz="1100" b="0" i="0" u="none" strike="noStrike" noProof="0">
                          <a:effectLst/>
                          <a:latin typeface="Calibri"/>
                        </a:rPr>
                        <a:t>.</a:t>
                      </a:r>
                      <a:endParaRPr lang="en-GB" sz="1100" b="0" i="0" u="none" strike="noStrike" noProof="0">
                        <a:effectLst/>
                      </a:endParaRPr>
                    </a:p>
                  </a:txBody>
                  <a:tcPr/>
                </a:tc>
                <a:extLst>
                  <a:ext uri="{0D108BD9-81ED-4DB2-BD59-A6C34878D82A}">
                    <a16:rowId xmlns:a16="http://schemas.microsoft.com/office/drawing/2014/main" val="1667904553"/>
                  </a:ext>
                </a:extLst>
              </a:tr>
              <a:tr h="793551">
                <a:tc>
                  <a:txBody>
                    <a:bodyPr/>
                    <a:lstStyle/>
                    <a:p>
                      <a:pPr lvl="0">
                        <a:buNone/>
                      </a:pPr>
                      <a:r>
                        <a:rPr lang="en-GB" sz="1100" b="0" i="0" u="none" strike="noStrike" noProof="0">
                          <a:effectLst/>
                        </a:rPr>
                        <a:t>Region -</a:t>
                      </a:r>
                      <a:r>
                        <a:rPr lang="en-GB" sz="1100" b="0" i="0" u="none" strike="noStrike" noProof="0">
                          <a:effectLst/>
                          <a:latin typeface="Calibri"/>
                        </a:rPr>
                        <a:t>an area, especially part of a country or the world having definable characteristics but not always fixed boundaries</a:t>
                      </a:r>
                      <a:endParaRPr lang="en-GB" sz="1100" b="0" i="0" u="none" strike="noStrike" noProof="0">
                        <a:effectLst/>
                      </a:endParaRPr>
                    </a:p>
                  </a:txBody>
                  <a:tcPr/>
                </a:tc>
                <a:extLst>
                  <a:ext uri="{0D108BD9-81ED-4DB2-BD59-A6C34878D82A}">
                    <a16:rowId xmlns:a16="http://schemas.microsoft.com/office/drawing/2014/main" val="1411098728"/>
                  </a:ext>
                </a:extLst>
              </a:tr>
              <a:tr h="438229">
                <a:tc>
                  <a:txBody>
                    <a:bodyPr/>
                    <a:lstStyle/>
                    <a:p>
                      <a:pPr rtl="0" fontAlgn="base"/>
                      <a:r>
                        <a:rPr lang="en-GB" sz="1100" b="0" i="0" u="none" strike="noStrike" noProof="0">
                          <a:effectLst/>
                        </a:rPr>
                        <a:t>Population - </a:t>
                      </a:r>
                      <a:r>
                        <a:rPr lang="en-GB" sz="1100" b="0" i="0" u="none" strike="noStrike" noProof="0">
                          <a:effectLst/>
                          <a:latin typeface="Calibri"/>
                        </a:rPr>
                        <a:t>all the inhabitants of a particular place</a:t>
                      </a:r>
                      <a:endParaRPr lang="en-GB" sz="1100" b="0" i="0" u="none" strike="noStrike" noProof="0">
                        <a:effectLst/>
                      </a:endParaRPr>
                    </a:p>
                  </a:txBody>
                  <a:tcPr/>
                </a:tc>
                <a:extLst>
                  <a:ext uri="{0D108BD9-81ED-4DB2-BD59-A6C34878D82A}">
                    <a16:rowId xmlns:a16="http://schemas.microsoft.com/office/drawing/2014/main" val="2496460320"/>
                  </a:ext>
                </a:extLst>
              </a:tr>
              <a:tr h="438229">
                <a:tc>
                  <a:txBody>
                    <a:bodyPr/>
                    <a:lstStyle/>
                    <a:p>
                      <a:pPr lvl="0" rtl="0">
                        <a:buNone/>
                      </a:pPr>
                      <a:r>
                        <a:rPr lang="en-GB" sz="1100" b="0" i="0" u="none" strike="noStrike" noProof="0">
                          <a:effectLst/>
                          <a:latin typeface="Calibri"/>
                        </a:rPr>
                        <a:t>Inhabitants –a p</a:t>
                      </a:r>
                      <a:r>
                        <a:rPr lang="en-GB" sz="1100" b="0" i="0" u="none" strike="noStrike" noProof="0">
                          <a:effectLst/>
                        </a:rPr>
                        <a:t>erson or animal that lives in or occupies a place</a:t>
                      </a:r>
                      <a:endParaRPr lang="en-GB" sz="1100" b="0" i="0" u="none" strike="noStrike" noProof="0">
                        <a:effectLst/>
                        <a:latin typeface="Calibri"/>
                      </a:endParaRPr>
                    </a:p>
                  </a:txBody>
                  <a:tcPr/>
                </a:tc>
                <a:extLst>
                  <a:ext uri="{0D108BD9-81ED-4DB2-BD59-A6C34878D82A}">
                    <a16:rowId xmlns:a16="http://schemas.microsoft.com/office/drawing/2014/main" val="1594680554"/>
                  </a:ext>
                </a:extLst>
              </a:tr>
              <a:tr h="438229">
                <a:tc>
                  <a:txBody>
                    <a:bodyPr/>
                    <a:lstStyle/>
                    <a:p>
                      <a:pPr lvl="0" rtl="0">
                        <a:buNone/>
                      </a:pPr>
                      <a:r>
                        <a:rPr lang="en-GB" sz="1100" b="0" i="0" u="none" strike="noStrike" noProof="0">
                          <a:effectLst/>
                          <a:latin typeface="Calibri"/>
                        </a:rPr>
                        <a:t>Tourists – visitors to a place – holidaymakers or sightseers.</a:t>
                      </a:r>
                    </a:p>
                  </a:txBody>
                  <a:tcPr/>
                </a:tc>
                <a:extLst>
                  <a:ext uri="{0D108BD9-81ED-4DB2-BD59-A6C34878D82A}">
                    <a16:rowId xmlns:a16="http://schemas.microsoft.com/office/drawing/2014/main" val="4185331775"/>
                  </a:ext>
                </a:extLst>
              </a:tr>
              <a:tr h="793551">
                <a:tc>
                  <a:txBody>
                    <a:bodyPr/>
                    <a:lstStyle/>
                    <a:p>
                      <a:pPr lvl="0">
                        <a:buNone/>
                      </a:pPr>
                      <a:r>
                        <a:rPr lang="en-GB" sz="1100" b="0" i="0" u="none" strike="noStrike" noProof="0">
                          <a:effectLst/>
                          <a:latin typeface="Calibri"/>
                        </a:rPr>
                        <a:t>Economy -</a:t>
                      </a:r>
                      <a:r>
                        <a:rPr lang="en-GB" sz="1100" b="0" i="0" u="none" strike="noStrike" noProof="0">
                          <a:effectLst/>
                        </a:rPr>
                        <a:t>the state of a country or region in terms of the production and consumption of goods and services and the supply of money.</a:t>
                      </a:r>
                      <a:endParaRPr lang="en-GB" sz="1100" b="0" i="0" u="none" strike="noStrike" noProof="0">
                        <a:effectLst/>
                        <a:latin typeface="Calibri"/>
                      </a:endParaRPr>
                    </a:p>
                  </a:txBody>
                  <a:tcPr/>
                </a:tc>
                <a:extLst>
                  <a:ext uri="{0D108BD9-81ED-4DB2-BD59-A6C34878D82A}">
                    <a16:rowId xmlns:a16="http://schemas.microsoft.com/office/drawing/2014/main" val="1880319302"/>
                  </a:ext>
                </a:extLst>
              </a:tr>
              <a:tr h="615890">
                <a:tc>
                  <a:txBody>
                    <a:bodyPr/>
                    <a:lstStyle/>
                    <a:p>
                      <a:pPr lvl="0">
                        <a:buNone/>
                      </a:pPr>
                      <a:r>
                        <a:rPr lang="en-GB" sz="1100" b="0" i="0" u="none" strike="noStrike" noProof="0">
                          <a:effectLst/>
                        </a:rPr>
                        <a:t>Mediterranean climate - </a:t>
                      </a:r>
                      <a:r>
                        <a:rPr lang="en-GB" sz="1100" b="0" i="0" u="none" strike="noStrike" noProof="0">
                          <a:effectLst/>
                          <a:latin typeface="Calibri"/>
                        </a:rPr>
                        <a:t>dry summer climate is characterized by dry summers and mild, wet winters.</a:t>
                      </a:r>
                      <a:endParaRPr lang="en-US" sz="1100"/>
                    </a:p>
                  </a:txBody>
                  <a:tcPr/>
                </a:tc>
                <a:extLst>
                  <a:ext uri="{0D108BD9-81ED-4DB2-BD59-A6C34878D82A}">
                    <a16:rowId xmlns:a16="http://schemas.microsoft.com/office/drawing/2014/main" val="686202659"/>
                  </a:ext>
                </a:extLst>
              </a:tr>
            </a:tbl>
          </a:graphicData>
        </a:graphic>
      </p:graphicFrame>
      <p:pic>
        <p:nvPicPr>
          <p:cNvPr id="4" name="Picture 4" descr="Chart, radar chart&#10;&#10;Description automatically generated">
            <a:extLst>
              <a:ext uri="{FF2B5EF4-FFF2-40B4-BE49-F238E27FC236}">
                <a16:creationId xmlns:a16="http://schemas.microsoft.com/office/drawing/2014/main" id="{3DF878F7-42DF-44F7-BA43-F545CFC38D92}"/>
              </a:ext>
            </a:extLst>
          </p:cNvPr>
          <p:cNvPicPr>
            <a:picLocks noChangeAspect="1"/>
          </p:cNvPicPr>
          <p:nvPr/>
        </p:nvPicPr>
        <p:blipFill>
          <a:blip r:embed="rId3"/>
          <a:stretch>
            <a:fillRect/>
          </a:stretch>
        </p:blipFill>
        <p:spPr>
          <a:xfrm>
            <a:off x="2095500" y="24893"/>
            <a:ext cx="1390650" cy="1378964"/>
          </a:xfrm>
          <a:prstGeom prst="rect">
            <a:avLst/>
          </a:prstGeom>
        </p:spPr>
      </p:pic>
      <p:pic>
        <p:nvPicPr>
          <p:cNvPr id="5" name="Picture 7" descr="Map&#10;&#10;Description automatically generated">
            <a:extLst>
              <a:ext uri="{FF2B5EF4-FFF2-40B4-BE49-F238E27FC236}">
                <a16:creationId xmlns:a16="http://schemas.microsoft.com/office/drawing/2014/main" id="{9F8DA18D-B0B3-4F90-AE41-5C09A07D2915}"/>
              </a:ext>
            </a:extLst>
          </p:cNvPr>
          <p:cNvPicPr>
            <a:picLocks noChangeAspect="1"/>
          </p:cNvPicPr>
          <p:nvPr/>
        </p:nvPicPr>
        <p:blipFill>
          <a:blip r:embed="rId4"/>
          <a:stretch>
            <a:fillRect/>
          </a:stretch>
        </p:blipFill>
        <p:spPr>
          <a:xfrm>
            <a:off x="5715000" y="4375838"/>
            <a:ext cx="3457575" cy="2021099"/>
          </a:xfrm>
          <a:prstGeom prst="rect">
            <a:avLst/>
          </a:prstGeom>
        </p:spPr>
      </p:pic>
      <p:pic>
        <p:nvPicPr>
          <p:cNvPr id="8" name="Picture 11" descr="Chart, box and whisker chart&#10;&#10;Description automatically generated">
            <a:extLst>
              <a:ext uri="{FF2B5EF4-FFF2-40B4-BE49-F238E27FC236}">
                <a16:creationId xmlns:a16="http://schemas.microsoft.com/office/drawing/2014/main" id="{7F540D60-647A-4EAB-9E9F-C02421120E6C}"/>
              </a:ext>
            </a:extLst>
          </p:cNvPr>
          <p:cNvPicPr>
            <a:picLocks noChangeAspect="1"/>
          </p:cNvPicPr>
          <p:nvPr/>
        </p:nvPicPr>
        <p:blipFill>
          <a:blip r:embed="rId5"/>
          <a:stretch>
            <a:fillRect/>
          </a:stretch>
        </p:blipFill>
        <p:spPr>
          <a:xfrm>
            <a:off x="3114675" y="4251614"/>
            <a:ext cx="2743200" cy="2431473"/>
          </a:xfrm>
          <a:prstGeom prst="rect">
            <a:avLst/>
          </a:prstGeom>
        </p:spPr>
      </p:pic>
      <p:pic>
        <p:nvPicPr>
          <p:cNvPr id="12" name="Picture 12" descr="Diagram&#10;&#10;Description automatically generated">
            <a:extLst>
              <a:ext uri="{FF2B5EF4-FFF2-40B4-BE49-F238E27FC236}">
                <a16:creationId xmlns:a16="http://schemas.microsoft.com/office/drawing/2014/main" id="{55403539-1E84-4ED0-A350-0AA5E5469BEF}"/>
              </a:ext>
            </a:extLst>
          </p:cNvPr>
          <p:cNvPicPr>
            <a:picLocks noChangeAspect="1"/>
          </p:cNvPicPr>
          <p:nvPr/>
        </p:nvPicPr>
        <p:blipFill>
          <a:blip r:embed="rId6"/>
          <a:stretch>
            <a:fillRect/>
          </a:stretch>
        </p:blipFill>
        <p:spPr>
          <a:xfrm>
            <a:off x="9124950" y="3085911"/>
            <a:ext cx="2743200" cy="3715128"/>
          </a:xfrm>
          <a:prstGeom prst="rect">
            <a:avLst/>
          </a:prstGeom>
        </p:spPr>
      </p:pic>
      <p:pic>
        <p:nvPicPr>
          <p:cNvPr id="13" name="Picture 15">
            <a:extLst>
              <a:ext uri="{FF2B5EF4-FFF2-40B4-BE49-F238E27FC236}">
                <a16:creationId xmlns:a16="http://schemas.microsoft.com/office/drawing/2014/main" id="{F009BDFB-14DC-4DAA-8B25-57BB11816F9C}"/>
              </a:ext>
            </a:extLst>
          </p:cNvPr>
          <p:cNvPicPr>
            <a:picLocks noChangeAspect="1"/>
          </p:cNvPicPr>
          <p:nvPr/>
        </p:nvPicPr>
        <p:blipFill>
          <a:blip r:embed="rId7"/>
          <a:stretch>
            <a:fillRect/>
          </a:stretch>
        </p:blipFill>
        <p:spPr>
          <a:xfrm>
            <a:off x="3486150" y="2043918"/>
            <a:ext cx="5172075" cy="2160565"/>
          </a:xfrm>
          <a:prstGeom prst="rect">
            <a:avLst/>
          </a:prstGeom>
        </p:spPr>
      </p:pic>
      <p:pic>
        <p:nvPicPr>
          <p:cNvPr id="16" name="Picture 17" descr="Map&#10;&#10;Description automatically generated">
            <a:extLst>
              <a:ext uri="{FF2B5EF4-FFF2-40B4-BE49-F238E27FC236}">
                <a16:creationId xmlns:a16="http://schemas.microsoft.com/office/drawing/2014/main" id="{B1B2623B-E5B3-4890-86D6-E6D2AA9804FF}"/>
              </a:ext>
            </a:extLst>
          </p:cNvPr>
          <p:cNvPicPr>
            <a:picLocks noChangeAspect="1"/>
          </p:cNvPicPr>
          <p:nvPr/>
        </p:nvPicPr>
        <p:blipFill>
          <a:blip r:embed="rId8"/>
          <a:stretch>
            <a:fillRect/>
          </a:stretch>
        </p:blipFill>
        <p:spPr>
          <a:xfrm>
            <a:off x="9077325" y="117705"/>
            <a:ext cx="2790825" cy="2879265"/>
          </a:xfrm>
          <a:prstGeom prst="rect">
            <a:avLst/>
          </a:prstGeom>
        </p:spPr>
      </p:pic>
    </p:spTree>
    <p:extLst>
      <p:ext uri="{BB962C8B-B14F-4D97-AF65-F5344CB8AC3E}">
        <p14:creationId xmlns:p14="http://schemas.microsoft.com/office/powerpoint/2010/main" val="3412780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6C89FA3DDEAE45ACED243FE86E40F8" ma:contentTypeVersion="16" ma:contentTypeDescription="Create a new document." ma:contentTypeScope="" ma:versionID="bbc5d9b8b6f8b6c9cefcf6e00f9d9999">
  <xsd:schema xmlns:xsd="http://www.w3.org/2001/XMLSchema" xmlns:xs="http://www.w3.org/2001/XMLSchema" xmlns:p="http://schemas.microsoft.com/office/2006/metadata/properties" xmlns:ns2="3ccbfa7f-414e-40d8-87f4-85f6da1af30c" xmlns:ns3="419d6034-c604-458b-9621-517fbd18cbf9" targetNamespace="http://schemas.microsoft.com/office/2006/metadata/properties" ma:root="true" ma:fieldsID="7334a1213fe6fb2cf1590e73461f46ff" ns2:_="" ns3:_="">
    <xsd:import namespace="3ccbfa7f-414e-40d8-87f4-85f6da1af30c"/>
    <xsd:import namespace="419d6034-c604-458b-9621-517fbd18cb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cbfa7f-414e-40d8-87f4-85f6da1af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7ca82e4-9e31-4f90-8480-bdafc622e87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9d6034-c604-458b-9621-517fbd18cb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8ffa0fc-fb7e-4e62-af82-763ea43b2e3d}" ma:internalName="TaxCatchAll" ma:showField="CatchAllData" ma:web="419d6034-c604-458b-9621-517fbd18cb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ccbfa7f-414e-40d8-87f4-85f6da1af30c">
      <Terms xmlns="http://schemas.microsoft.com/office/infopath/2007/PartnerControls"/>
    </lcf76f155ced4ddcb4097134ff3c332f>
    <TaxCatchAll xmlns="419d6034-c604-458b-9621-517fbd18cb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0E1B63-A566-48F2-9ADE-4C29AF1F0251}"/>
</file>

<file path=customXml/itemProps2.xml><?xml version="1.0" encoding="utf-8"?>
<ds:datastoreItem xmlns:ds="http://schemas.openxmlformats.org/officeDocument/2006/customXml" ds:itemID="{5C49C3A4-F7AC-4B2B-A62D-A5E6DDA6FFC0}">
  <ds:schemaRefs>
    <ds:schemaRef ds:uri="3ccbfa7f-414e-40d8-87f4-85f6da1af30c"/>
    <ds:schemaRef ds:uri="419d6034-c604-458b-9621-517fbd18cbf9"/>
    <ds:schemaRef ds:uri="525b55b1-7fe8-4068-ab5e-f0af62879a45"/>
    <ds:schemaRef ds:uri="b4586493-1413-4391-8981-bd36693bb5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A65F3E3-23F9-40BA-893E-5D9700F51B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Llewelyn</dc:creator>
  <cp:revision>3</cp:revision>
  <dcterms:created xsi:type="dcterms:W3CDTF">2021-07-29T09:13:06Z</dcterms:created>
  <dcterms:modified xsi:type="dcterms:W3CDTF">2023-10-24T08:02:25Z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0x010100C36C89FA3DDEAE45ACED243FE86E40F8</vt:lpwstr>
  </property>
  <property fmtid="{D5CDD505-2E9C-101B-9397-08002B2CF9AE}" pid="3" name="MediaServiceImageTags">
    <vt:lpwstr/>
  </property>
</Properties>
</file>