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69"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CF561-46B3-E58F-0497-8F39827353AC}" v="1" dt="2021-08-03T10:39:04.883"/>
    <p1510:client id="{5A23A2CC-227F-A465-67BB-CF0D06D2762D}" v="18" dt="2021-07-30T14:46:44.592"/>
    <p1510:client id="{8FE6AE33-D519-475E-A2E6-99D4EE55CBD6}" v="56" dt="2021-07-30T14:48:52.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Carter" userId="S::deputyhead@whitleyabbey-pri.coventry.sch.uk::3d36f797-5fae-40a5-93b2-d3584bbe0430" providerId="AD" clId="Web-{10ACF561-46B3-E58F-0497-8F39827353AC}"/>
    <pc:docChg chg="modSld">
      <pc:chgData name="Sam Carter" userId="S::deputyhead@whitleyabbey-pri.coventry.sch.uk::3d36f797-5fae-40a5-93b2-d3584bbe0430" providerId="AD" clId="Web-{10ACF561-46B3-E58F-0497-8F39827353AC}" dt="2021-08-03T10:39:04.883" v="0" actId="1076"/>
      <pc:docMkLst>
        <pc:docMk/>
      </pc:docMkLst>
      <pc:sldChg chg="modSp">
        <pc:chgData name="Sam Carter" userId="S::deputyhead@whitleyabbey-pri.coventry.sch.uk::3d36f797-5fae-40a5-93b2-d3584bbe0430" providerId="AD" clId="Web-{10ACF561-46B3-E58F-0497-8F39827353AC}" dt="2021-08-03T10:39:04.883" v="0" actId="1076"/>
        <pc:sldMkLst>
          <pc:docMk/>
          <pc:sldMk cId="331562694" sldId="268"/>
        </pc:sldMkLst>
        <pc:picChg chg="mod">
          <ac:chgData name="Sam Carter" userId="S::deputyhead@whitleyabbey-pri.coventry.sch.uk::3d36f797-5fae-40a5-93b2-d3584bbe0430" providerId="AD" clId="Web-{10ACF561-46B3-E58F-0497-8F39827353AC}" dt="2021-08-03T10:39:04.883" v="0" actId="1076"/>
          <ac:picMkLst>
            <pc:docMk/>
            <pc:sldMk cId="331562694" sldId="268"/>
            <ac:picMk id="9" creationId="{D5D930AE-5051-4B75-B2C7-947AA9FB4813}"/>
          </ac:picMkLst>
        </pc:picChg>
      </pc:sldChg>
    </pc:docChg>
  </pc:docChgLst>
  <pc:docChgLst>
    <pc:chgData name="Sam Carter" userId="S::deputyhead@whitleyabbey-pri.coventry.sch.uk::3d36f797-5fae-40a5-93b2-d3584bbe0430" providerId="AD" clId="Web-{5A23A2CC-227F-A465-67BB-CF0D06D2762D}"/>
    <pc:docChg chg="modSld">
      <pc:chgData name="Sam Carter" userId="S::deputyhead@whitleyabbey-pri.coventry.sch.uk::3d36f797-5fae-40a5-93b2-d3584bbe0430" providerId="AD" clId="Web-{5A23A2CC-227F-A465-67BB-CF0D06D2762D}" dt="2021-07-30T14:46:44.592" v="12" actId="1076"/>
      <pc:docMkLst>
        <pc:docMk/>
      </pc:docMkLst>
      <pc:sldChg chg="addSp modSp">
        <pc:chgData name="Sam Carter" userId="S::deputyhead@whitleyabbey-pri.coventry.sch.uk::3d36f797-5fae-40a5-93b2-d3584bbe0430" providerId="AD" clId="Web-{5A23A2CC-227F-A465-67BB-CF0D06D2762D}" dt="2021-07-30T14:46:44.592" v="12" actId="1076"/>
        <pc:sldMkLst>
          <pc:docMk/>
          <pc:sldMk cId="331562694" sldId="268"/>
        </pc:sldMkLst>
        <pc:spChg chg="mod">
          <ac:chgData name="Sam Carter" userId="S::deputyhead@whitleyabbey-pri.coventry.sch.uk::3d36f797-5fae-40a5-93b2-d3584bbe0430" providerId="AD" clId="Web-{5A23A2CC-227F-A465-67BB-CF0D06D2762D}" dt="2021-07-30T14:46:38.248" v="10" actId="1076"/>
          <ac:spMkLst>
            <pc:docMk/>
            <pc:sldMk cId="331562694" sldId="268"/>
            <ac:spMk id="34" creationId="{375DAE28-81FA-4928-944D-0B43C741FCD0}"/>
          </ac:spMkLst>
        </pc:spChg>
        <pc:spChg chg="mod">
          <ac:chgData name="Sam Carter" userId="S::deputyhead@whitleyabbey-pri.coventry.sch.uk::3d36f797-5fae-40a5-93b2-d3584bbe0430" providerId="AD" clId="Web-{5A23A2CC-227F-A465-67BB-CF0D06D2762D}" dt="2021-07-30T14:46:05.138" v="3" actId="1076"/>
          <ac:spMkLst>
            <pc:docMk/>
            <pc:sldMk cId="331562694" sldId="268"/>
            <ac:spMk id="67" creationId="{9842C914-FD8A-499F-B9BF-7657635CF02C}"/>
          </ac:spMkLst>
        </pc:spChg>
        <pc:spChg chg="mod">
          <ac:chgData name="Sam Carter" userId="S::deputyhead@whitleyabbey-pri.coventry.sch.uk::3d36f797-5fae-40a5-93b2-d3584bbe0430" providerId="AD" clId="Web-{5A23A2CC-227F-A465-67BB-CF0D06D2762D}" dt="2021-07-30T14:46:13.685" v="6" actId="1076"/>
          <ac:spMkLst>
            <pc:docMk/>
            <pc:sldMk cId="331562694" sldId="268"/>
            <ac:spMk id="103" creationId="{A250AC48-034C-429D-85A6-250030E3213A}"/>
          </ac:spMkLst>
        </pc:spChg>
        <pc:picChg chg="add mod">
          <ac:chgData name="Sam Carter" userId="S::deputyhead@whitleyabbey-pri.coventry.sch.uk::3d36f797-5fae-40a5-93b2-d3584bbe0430" providerId="AD" clId="Web-{5A23A2CC-227F-A465-67BB-CF0D06D2762D}" dt="2021-07-30T14:46:44.592" v="12" actId="1076"/>
          <ac:picMkLst>
            <pc:docMk/>
            <pc:sldMk cId="331562694" sldId="268"/>
            <ac:picMk id="2" creationId="{4828CE43-46F9-4E27-901A-0A408B321521}"/>
          </ac:picMkLst>
        </pc:picChg>
        <pc:picChg chg="mod">
          <ac:chgData name="Sam Carter" userId="S::deputyhead@whitleyabbey-pri.coventry.sch.uk::3d36f797-5fae-40a5-93b2-d3584bbe0430" providerId="AD" clId="Web-{5A23A2CC-227F-A465-67BB-CF0D06D2762D}" dt="2021-07-30T14:46:30.029" v="9" actId="1076"/>
          <ac:picMkLst>
            <pc:docMk/>
            <pc:sldMk cId="331562694" sldId="268"/>
            <ac:picMk id="5" creationId="{B8DD8DF5-9C10-4E8D-829E-F1402F97A3F3}"/>
          </ac:picMkLst>
        </pc:picChg>
        <pc:picChg chg="mod">
          <ac:chgData name="Sam Carter" userId="S::deputyhead@whitleyabbey-pri.coventry.sch.uk::3d36f797-5fae-40a5-93b2-d3584bbe0430" providerId="AD" clId="Web-{5A23A2CC-227F-A465-67BB-CF0D06D2762D}" dt="2021-07-30T14:46:01.435" v="2" actId="1076"/>
          <ac:picMkLst>
            <pc:docMk/>
            <pc:sldMk cId="331562694" sldId="268"/>
            <ac:picMk id="11" creationId="{E35A3834-FF3D-47FE-B1FA-F8E017F0A8F4}"/>
          </ac:picMkLst>
        </pc:picChg>
        <pc:picChg chg="mod">
          <ac:chgData name="Sam Carter" userId="S::deputyhead@whitleyabbey-pri.coventry.sch.uk::3d36f797-5fae-40a5-93b2-d3584bbe0430" providerId="AD" clId="Web-{5A23A2CC-227F-A465-67BB-CF0D06D2762D}" dt="2021-07-30T14:45:59.403" v="1" actId="1076"/>
          <ac:picMkLst>
            <pc:docMk/>
            <pc:sldMk cId="331562694" sldId="268"/>
            <ac:picMk id="13" creationId="{95271D1C-74AE-4A86-B42A-2EBF3F881FA5}"/>
          </ac:picMkLst>
        </pc:picChg>
        <pc:picChg chg="mod">
          <ac:chgData name="Sam Carter" userId="S::deputyhead@whitleyabbey-pri.coventry.sch.uk::3d36f797-5fae-40a5-93b2-d3584bbe0430" providerId="AD" clId="Web-{5A23A2CC-227F-A465-67BB-CF0D06D2762D}" dt="2021-07-30T14:46:40.998" v="11" actId="1076"/>
          <ac:picMkLst>
            <pc:docMk/>
            <pc:sldMk cId="331562694" sldId="268"/>
            <ac:picMk id="17" creationId="{2A256241-26A4-45BC-B51E-2FFB121737F7}"/>
          </ac:picMkLst>
        </pc:picChg>
      </pc:sldChg>
    </pc:docChg>
  </pc:docChgLst>
  <pc:docChgLst>
    <pc:chgData name="Sam Carter" userId="3d36f797-5fae-40a5-93b2-d3584bbe0430" providerId="ADAL" clId="{8FE6AE33-D519-475E-A2E6-99D4EE55CBD6}"/>
    <pc:docChg chg="undo redo custSel addSld delSld modSld">
      <pc:chgData name="Sam Carter" userId="3d36f797-5fae-40a5-93b2-d3584bbe0430" providerId="ADAL" clId="{8FE6AE33-D519-475E-A2E6-99D4EE55CBD6}" dt="2021-07-30T14:48:52.084" v="1015" actId="404"/>
      <pc:docMkLst>
        <pc:docMk/>
      </pc:docMkLst>
      <pc:sldChg chg="del">
        <pc:chgData name="Sam Carter" userId="3d36f797-5fae-40a5-93b2-d3584bbe0430" providerId="ADAL" clId="{8FE6AE33-D519-475E-A2E6-99D4EE55CBD6}" dt="2021-07-30T14:47:50.926" v="1013" actId="47"/>
        <pc:sldMkLst>
          <pc:docMk/>
          <pc:sldMk cId="250949789" sldId="256"/>
        </pc:sldMkLst>
      </pc:sldChg>
      <pc:sldChg chg="del">
        <pc:chgData name="Sam Carter" userId="3d36f797-5fae-40a5-93b2-d3584bbe0430" providerId="ADAL" clId="{8FE6AE33-D519-475E-A2E6-99D4EE55CBD6}" dt="2021-07-30T13:57:44.872" v="404" actId="47"/>
        <pc:sldMkLst>
          <pc:docMk/>
          <pc:sldMk cId="755130705" sldId="257"/>
        </pc:sldMkLst>
      </pc:sldChg>
      <pc:sldChg chg="del">
        <pc:chgData name="Sam Carter" userId="3d36f797-5fae-40a5-93b2-d3584bbe0430" providerId="ADAL" clId="{8FE6AE33-D519-475E-A2E6-99D4EE55CBD6}" dt="2021-07-30T13:57:48.414" v="406" actId="47"/>
        <pc:sldMkLst>
          <pc:docMk/>
          <pc:sldMk cId="1404355849" sldId="258"/>
        </pc:sldMkLst>
      </pc:sldChg>
      <pc:sldChg chg="del">
        <pc:chgData name="Sam Carter" userId="3d36f797-5fae-40a5-93b2-d3584bbe0430" providerId="ADAL" clId="{8FE6AE33-D519-475E-A2E6-99D4EE55CBD6}" dt="2021-07-30T13:57:49.295" v="407" actId="47"/>
        <pc:sldMkLst>
          <pc:docMk/>
          <pc:sldMk cId="915354247" sldId="259"/>
        </pc:sldMkLst>
      </pc:sldChg>
      <pc:sldChg chg="del">
        <pc:chgData name="Sam Carter" userId="3d36f797-5fae-40a5-93b2-d3584bbe0430" providerId="ADAL" clId="{8FE6AE33-D519-475E-A2E6-99D4EE55CBD6}" dt="2021-07-30T13:57:49.935" v="408" actId="47"/>
        <pc:sldMkLst>
          <pc:docMk/>
          <pc:sldMk cId="4094677517" sldId="260"/>
        </pc:sldMkLst>
      </pc:sldChg>
      <pc:sldChg chg="del">
        <pc:chgData name="Sam Carter" userId="3d36f797-5fae-40a5-93b2-d3584bbe0430" providerId="ADAL" clId="{8FE6AE33-D519-475E-A2E6-99D4EE55CBD6}" dt="2021-07-30T13:57:50.530" v="409" actId="47"/>
        <pc:sldMkLst>
          <pc:docMk/>
          <pc:sldMk cId="130564712" sldId="261"/>
        </pc:sldMkLst>
      </pc:sldChg>
      <pc:sldChg chg="del">
        <pc:chgData name="Sam Carter" userId="3d36f797-5fae-40a5-93b2-d3584bbe0430" providerId="ADAL" clId="{8FE6AE33-D519-475E-A2E6-99D4EE55CBD6}" dt="2021-07-30T13:57:51.664" v="411" actId="47"/>
        <pc:sldMkLst>
          <pc:docMk/>
          <pc:sldMk cId="1091969061" sldId="262"/>
        </pc:sldMkLst>
      </pc:sldChg>
      <pc:sldChg chg="del">
        <pc:chgData name="Sam Carter" userId="3d36f797-5fae-40a5-93b2-d3584bbe0430" providerId="ADAL" clId="{8FE6AE33-D519-475E-A2E6-99D4EE55CBD6}" dt="2021-07-30T13:57:52.243" v="412" actId="47"/>
        <pc:sldMkLst>
          <pc:docMk/>
          <pc:sldMk cId="935524428" sldId="263"/>
        </pc:sldMkLst>
      </pc:sldChg>
      <pc:sldChg chg="del">
        <pc:chgData name="Sam Carter" userId="3d36f797-5fae-40a5-93b2-d3584bbe0430" providerId="ADAL" clId="{8FE6AE33-D519-475E-A2E6-99D4EE55CBD6}" dt="2021-07-30T13:57:53.451" v="414" actId="47"/>
        <pc:sldMkLst>
          <pc:docMk/>
          <pc:sldMk cId="2999452398" sldId="264"/>
        </pc:sldMkLst>
      </pc:sldChg>
      <pc:sldChg chg="del">
        <pc:chgData name="Sam Carter" userId="3d36f797-5fae-40a5-93b2-d3584bbe0430" providerId="ADAL" clId="{8FE6AE33-D519-475E-A2E6-99D4EE55CBD6}" dt="2021-07-30T13:57:51.056" v="410" actId="47"/>
        <pc:sldMkLst>
          <pc:docMk/>
          <pc:sldMk cId="1504989841" sldId="265"/>
        </pc:sldMkLst>
      </pc:sldChg>
      <pc:sldChg chg="del">
        <pc:chgData name="Sam Carter" userId="3d36f797-5fae-40a5-93b2-d3584bbe0430" providerId="ADAL" clId="{8FE6AE33-D519-475E-A2E6-99D4EE55CBD6}" dt="2021-07-30T13:57:54.539" v="416" actId="47"/>
        <pc:sldMkLst>
          <pc:docMk/>
          <pc:sldMk cId="4097788606" sldId="266"/>
        </pc:sldMkLst>
      </pc:sldChg>
      <pc:sldChg chg="del">
        <pc:chgData name="Sam Carter" userId="3d36f797-5fae-40a5-93b2-d3584bbe0430" providerId="ADAL" clId="{8FE6AE33-D519-475E-A2E6-99D4EE55CBD6}" dt="2021-07-30T13:57:53.977" v="415" actId="47"/>
        <pc:sldMkLst>
          <pc:docMk/>
          <pc:sldMk cId="1258441077" sldId="267"/>
        </pc:sldMkLst>
      </pc:sldChg>
      <pc:sldChg chg="addSp modSp mod">
        <pc:chgData name="Sam Carter" userId="3d36f797-5fae-40a5-93b2-d3584bbe0430" providerId="ADAL" clId="{8FE6AE33-D519-475E-A2E6-99D4EE55CBD6}" dt="2021-07-30T14:48:52.084" v="1015" actId="404"/>
        <pc:sldMkLst>
          <pc:docMk/>
          <pc:sldMk cId="331562694" sldId="268"/>
        </pc:sldMkLst>
        <pc:spChg chg="mod">
          <ac:chgData name="Sam Carter" userId="3d36f797-5fae-40a5-93b2-d3584bbe0430" providerId="ADAL" clId="{8FE6AE33-D519-475E-A2E6-99D4EE55CBD6}" dt="2021-07-30T13:33:09.888" v="28" actId="20577"/>
          <ac:spMkLst>
            <pc:docMk/>
            <pc:sldMk cId="331562694" sldId="268"/>
            <ac:spMk id="7" creationId="{3255FF3C-7F98-409B-8A03-8F089EF2AEF7}"/>
          </ac:spMkLst>
        </pc:spChg>
        <pc:spChg chg="add mod">
          <ac:chgData name="Sam Carter" userId="3d36f797-5fae-40a5-93b2-d3584bbe0430" providerId="ADAL" clId="{8FE6AE33-D519-475E-A2E6-99D4EE55CBD6}" dt="2021-07-30T13:53:22.205" v="313" actId="20577"/>
          <ac:spMkLst>
            <pc:docMk/>
            <pc:sldMk cId="331562694" sldId="268"/>
            <ac:spMk id="31" creationId="{3C22DB78-5445-42D5-B5CB-A71FD46AA154}"/>
          </ac:spMkLst>
        </pc:spChg>
        <pc:spChg chg="add mod">
          <ac:chgData name="Sam Carter" userId="3d36f797-5fae-40a5-93b2-d3584bbe0430" providerId="ADAL" clId="{8FE6AE33-D519-475E-A2E6-99D4EE55CBD6}" dt="2021-07-30T13:53:09.810" v="292"/>
          <ac:spMkLst>
            <pc:docMk/>
            <pc:sldMk cId="331562694" sldId="268"/>
            <ac:spMk id="32" creationId="{DF973D66-4F0C-47AD-8B76-6F746188D31D}"/>
          </ac:spMkLst>
        </pc:spChg>
        <pc:spChg chg="add mod">
          <ac:chgData name="Sam Carter" userId="3d36f797-5fae-40a5-93b2-d3584bbe0430" providerId="ADAL" clId="{8FE6AE33-D519-475E-A2E6-99D4EE55CBD6}" dt="2021-07-30T13:53:42.477" v="336" actId="20577"/>
          <ac:spMkLst>
            <pc:docMk/>
            <pc:sldMk cId="331562694" sldId="268"/>
            <ac:spMk id="33" creationId="{B3176C86-4320-4C81-9928-6B8377CBE0DD}"/>
          </ac:spMkLst>
        </pc:spChg>
        <pc:spChg chg="add mod">
          <ac:chgData name="Sam Carter" userId="3d36f797-5fae-40a5-93b2-d3584bbe0430" providerId="ADAL" clId="{8FE6AE33-D519-475E-A2E6-99D4EE55CBD6}" dt="2021-07-30T13:53:54.703" v="361" actId="1076"/>
          <ac:spMkLst>
            <pc:docMk/>
            <pc:sldMk cId="331562694" sldId="268"/>
            <ac:spMk id="34" creationId="{375DAE28-81FA-4928-944D-0B43C741FCD0}"/>
          </ac:spMkLst>
        </pc:spChg>
        <pc:spChg chg="add mod">
          <ac:chgData name="Sam Carter" userId="3d36f797-5fae-40a5-93b2-d3584bbe0430" providerId="ADAL" clId="{8FE6AE33-D519-475E-A2E6-99D4EE55CBD6}" dt="2021-07-30T13:54:07.442" v="390" actId="20577"/>
          <ac:spMkLst>
            <pc:docMk/>
            <pc:sldMk cId="331562694" sldId="268"/>
            <ac:spMk id="35" creationId="{7DC71C14-4F85-4DA5-A882-6F99BDD3B77C}"/>
          </ac:spMkLst>
        </pc:spChg>
        <pc:spChg chg="add mod">
          <ac:chgData name="Sam Carter" userId="3d36f797-5fae-40a5-93b2-d3584bbe0430" providerId="ADAL" clId="{8FE6AE33-D519-475E-A2E6-99D4EE55CBD6}" dt="2021-07-30T14:48:52.084" v="1015" actId="404"/>
          <ac:spMkLst>
            <pc:docMk/>
            <pc:sldMk cId="331562694" sldId="268"/>
            <ac:spMk id="37" creationId="{6017CD88-8D92-442F-85D4-BDB0620A7E1C}"/>
          </ac:spMkLst>
        </pc:spChg>
        <pc:spChg chg="mod">
          <ac:chgData name="Sam Carter" userId="3d36f797-5fae-40a5-93b2-d3584bbe0430" providerId="ADAL" clId="{8FE6AE33-D519-475E-A2E6-99D4EE55CBD6}" dt="2021-07-30T13:52:54.618" v="277" actId="20577"/>
          <ac:spMkLst>
            <pc:docMk/>
            <pc:sldMk cId="331562694" sldId="268"/>
            <ac:spMk id="67" creationId="{9842C914-FD8A-499F-B9BF-7657635CF02C}"/>
          </ac:spMkLst>
        </pc:spChg>
        <pc:spChg chg="mod">
          <ac:chgData name="Sam Carter" userId="3d36f797-5fae-40a5-93b2-d3584bbe0430" providerId="ADAL" clId="{8FE6AE33-D519-475E-A2E6-99D4EE55CBD6}" dt="2021-07-30T13:52:50.273" v="271" actId="1076"/>
          <ac:spMkLst>
            <pc:docMk/>
            <pc:sldMk cId="331562694" sldId="268"/>
            <ac:spMk id="103" creationId="{A250AC48-034C-429D-85A6-250030E3213A}"/>
          </ac:spMkLst>
        </pc:spChg>
        <pc:graphicFrameChg chg="add mod modGraphic">
          <ac:chgData name="Sam Carter" userId="3d36f797-5fae-40a5-93b2-d3584bbe0430" providerId="ADAL" clId="{8FE6AE33-D519-475E-A2E6-99D4EE55CBD6}" dt="2021-07-30T14:06:31.095" v="453" actId="404"/>
          <ac:graphicFrameMkLst>
            <pc:docMk/>
            <pc:sldMk cId="331562694" sldId="268"/>
            <ac:graphicFrameMk id="18" creationId="{93365D71-084B-437A-AE48-3224CE21F685}"/>
          </ac:graphicFrameMkLst>
        </pc:graphicFrameChg>
        <pc:graphicFrameChg chg="mod modGraphic">
          <ac:chgData name="Sam Carter" userId="3d36f797-5fae-40a5-93b2-d3584bbe0430" providerId="ADAL" clId="{8FE6AE33-D519-475E-A2E6-99D4EE55CBD6}" dt="2021-07-30T13:45:38.114" v="192" actId="1076"/>
          <ac:graphicFrameMkLst>
            <pc:docMk/>
            <pc:sldMk cId="331562694" sldId="268"/>
            <ac:graphicFrameMk id="57" creationId="{D8420727-8BFF-4693-8933-1A8745E42984}"/>
          </ac:graphicFrameMkLst>
        </pc:graphicFrameChg>
        <pc:picChg chg="add mod">
          <ac:chgData name="Sam Carter" userId="3d36f797-5fae-40a5-93b2-d3584bbe0430" providerId="ADAL" clId="{8FE6AE33-D519-475E-A2E6-99D4EE55CBD6}" dt="2021-07-30T13:51:04.561" v="212" actId="1076"/>
          <ac:picMkLst>
            <pc:docMk/>
            <pc:sldMk cId="331562694" sldId="268"/>
            <ac:picMk id="3" creationId="{5701460E-4C25-41D6-9760-B424B1C426A4}"/>
          </ac:picMkLst>
        </pc:picChg>
        <pc:picChg chg="add mod">
          <ac:chgData name="Sam Carter" userId="3d36f797-5fae-40a5-93b2-d3584bbe0430" providerId="ADAL" clId="{8FE6AE33-D519-475E-A2E6-99D4EE55CBD6}" dt="2021-07-30T13:53:23.440" v="314" actId="1076"/>
          <ac:picMkLst>
            <pc:docMk/>
            <pc:sldMk cId="331562694" sldId="268"/>
            <ac:picMk id="5" creationId="{B8DD8DF5-9C10-4E8D-829E-F1402F97A3F3}"/>
          </ac:picMkLst>
        </pc:picChg>
        <pc:picChg chg="add mod">
          <ac:chgData name="Sam Carter" userId="3d36f797-5fae-40a5-93b2-d3584bbe0430" providerId="ADAL" clId="{8FE6AE33-D519-475E-A2E6-99D4EE55CBD6}" dt="2021-07-30T13:49:47.317" v="202" actId="1076"/>
          <ac:picMkLst>
            <pc:docMk/>
            <pc:sldMk cId="331562694" sldId="268"/>
            <ac:picMk id="9" creationId="{D5D930AE-5051-4B75-B2C7-947AA9FB4813}"/>
          </ac:picMkLst>
        </pc:picChg>
        <pc:picChg chg="add mod">
          <ac:chgData name="Sam Carter" userId="3d36f797-5fae-40a5-93b2-d3584bbe0430" providerId="ADAL" clId="{8FE6AE33-D519-475E-A2E6-99D4EE55CBD6}" dt="2021-07-30T13:50:51.628" v="208" actId="1076"/>
          <ac:picMkLst>
            <pc:docMk/>
            <pc:sldMk cId="331562694" sldId="268"/>
            <ac:picMk id="11" creationId="{E35A3834-FF3D-47FE-B1FA-F8E017F0A8F4}"/>
          </ac:picMkLst>
        </pc:picChg>
        <pc:picChg chg="add mod">
          <ac:chgData name="Sam Carter" userId="3d36f797-5fae-40a5-93b2-d3584bbe0430" providerId="ADAL" clId="{8FE6AE33-D519-475E-A2E6-99D4EE55CBD6}" dt="2021-07-30T13:50:49.418" v="207" actId="1076"/>
          <ac:picMkLst>
            <pc:docMk/>
            <pc:sldMk cId="331562694" sldId="268"/>
            <ac:picMk id="13" creationId="{95271D1C-74AE-4A86-B42A-2EBF3F881FA5}"/>
          </ac:picMkLst>
        </pc:picChg>
        <pc:picChg chg="add mod">
          <ac:chgData name="Sam Carter" userId="3d36f797-5fae-40a5-93b2-d3584bbe0430" providerId="ADAL" clId="{8FE6AE33-D519-475E-A2E6-99D4EE55CBD6}" dt="2021-07-30T13:51:05.743" v="213" actId="1076"/>
          <ac:picMkLst>
            <pc:docMk/>
            <pc:sldMk cId="331562694" sldId="268"/>
            <ac:picMk id="15" creationId="{98184EC7-48FB-41D7-95C0-DBDBCFEA4534}"/>
          </ac:picMkLst>
        </pc:picChg>
        <pc:picChg chg="add mod">
          <ac:chgData name="Sam Carter" userId="3d36f797-5fae-40a5-93b2-d3584bbe0430" providerId="ADAL" clId="{8FE6AE33-D519-475E-A2E6-99D4EE55CBD6}" dt="2021-07-30T13:51:34.984" v="216" actId="1076"/>
          <ac:picMkLst>
            <pc:docMk/>
            <pc:sldMk cId="331562694" sldId="268"/>
            <ac:picMk id="17" creationId="{2A256241-26A4-45BC-B51E-2FFB121737F7}"/>
          </ac:picMkLst>
        </pc:picChg>
      </pc:sldChg>
      <pc:sldChg chg="del">
        <pc:chgData name="Sam Carter" userId="3d36f797-5fae-40a5-93b2-d3584bbe0430" providerId="ADAL" clId="{8FE6AE33-D519-475E-A2E6-99D4EE55CBD6}" dt="2021-07-30T13:57:46.110" v="405" actId="47"/>
        <pc:sldMkLst>
          <pc:docMk/>
          <pc:sldMk cId="2967435964" sldId="269"/>
        </pc:sldMkLst>
      </pc:sldChg>
      <pc:sldChg chg="addSp delSp modSp add mod">
        <pc:chgData name="Sam Carter" userId="3d36f797-5fae-40a5-93b2-d3584bbe0430" providerId="ADAL" clId="{8FE6AE33-D519-475E-A2E6-99D4EE55CBD6}" dt="2021-07-30T14:48:47.429" v="1014" actId="404"/>
        <pc:sldMkLst>
          <pc:docMk/>
          <pc:sldMk cId="3035290460" sldId="269"/>
        </pc:sldMkLst>
        <pc:spChg chg="mod">
          <ac:chgData name="Sam Carter" userId="3d36f797-5fae-40a5-93b2-d3584bbe0430" providerId="ADAL" clId="{8FE6AE33-D519-475E-A2E6-99D4EE55CBD6}" dt="2021-07-30T14:20:18.711" v="647" actId="20577"/>
          <ac:spMkLst>
            <pc:docMk/>
            <pc:sldMk cId="3035290460" sldId="269"/>
            <ac:spMk id="7" creationId="{3255FF3C-7F98-409B-8A03-8F089EF2AEF7}"/>
          </ac:spMkLst>
        </pc:spChg>
        <pc:spChg chg="add mod">
          <ac:chgData name="Sam Carter" userId="3d36f797-5fae-40a5-93b2-d3584bbe0430" providerId="ADAL" clId="{8FE6AE33-D519-475E-A2E6-99D4EE55CBD6}" dt="2021-07-30T14:33:24.045" v="835" actId="1076"/>
          <ac:spMkLst>
            <pc:docMk/>
            <pc:sldMk cId="3035290460" sldId="269"/>
            <ac:spMk id="22" creationId="{26D2FC93-766F-4D71-995F-716BC35C2B8F}"/>
          </ac:spMkLst>
        </pc:spChg>
        <pc:spChg chg="del mod">
          <ac:chgData name="Sam Carter" userId="3d36f797-5fae-40a5-93b2-d3584bbe0430" providerId="ADAL" clId="{8FE6AE33-D519-475E-A2E6-99D4EE55CBD6}" dt="2021-07-30T14:08:12.783" v="472" actId="478"/>
          <ac:spMkLst>
            <pc:docMk/>
            <pc:sldMk cId="3035290460" sldId="269"/>
            <ac:spMk id="31" creationId="{3C22DB78-5445-42D5-B5CB-A71FD46AA154}"/>
          </ac:spMkLst>
        </pc:spChg>
        <pc:spChg chg="del mod">
          <ac:chgData name="Sam Carter" userId="3d36f797-5fae-40a5-93b2-d3584bbe0430" providerId="ADAL" clId="{8FE6AE33-D519-475E-A2E6-99D4EE55CBD6}" dt="2021-07-30T14:08:10.865" v="470" actId="478"/>
          <ac:spMkLst>
            <pc:docMk/>
            <pc:sldMk cId="3035290460" sldId="269"/>
            <ac:spMk id="32" creationId="{DF973D66-4F0C-47AD-8B76-6F746188D31D}"/>
          </ac:spMkLst>
        </pc:spChg>
        <pc:spChg chg="del">
          <ac:chgData name="Sam Carter" userId="3d36f797-5fae-40a5-93b2-d3584bbe0430" providerId="ADAL" clId="{8FE6AE33-D519-475E-A2E6-99D4EE55CBD6}" dt="2021-07-30T14:08:00.705" v="461" actId="478"/>
          <ac:spMkLst>
            <pc:docMk/>
            <pc:sldMk cId="3035290460" sldId="269"/>
            <ac:spMk id="33" creationId="{B3176C86-4320-4C81-9928-6B8377CBE0DD}"/>
          </ac:spMkLst>
        </pc:spChg>
        <pc:spChg chg="del">
          <ac:chgData name="Sam Carter" userId="3d36f797-5fae-40a5-93b2-d3584bbe0430" providerId="ADAL" clId="{8FE6AE33-D519-475E-A2E6-99D4EE55CBD6}" dt="2021-07-30T14:08:15.222" v="473" actId="478"/>
          <ac:spMkLst>
            <pc:docMk/>
            <pc:sldMk cId="3035290460" sldId="269"/>
            <ac:spMk id="34" creationId="{375DAE28-81FA-4928-944D-0B43C741FCD0}"/>
          </ac:spMkLst>
        </pc:spChg>
        <pc:spChg chg="del">
          <ac:chgData name="Sam Carter" userId="3d36f797-5fae-40a5-93b2-d3584bbe0430" providerId="ADAL" clId="{8FE6AE33-D519-475E-A2E6-99D4EE55CBD6}" dt="2021-07-30T14:07:58.712" v="459" actId="478"/>
          <ac:spMkLst>
            <pc:docMk/>
            <pc:sldMk cId="3035290460" sldId="269"/>
            <ac:spMk id="35" creationId="{7DC71C14-4F85-4DA5-A882-6F99BDD3B77C}"/>
          </ac:spMkLst>
        </pc:spChg>
        <pc:spChg chg="del">
          <ac:chgData name="Sam Carter" userId="3d36f797-5fae-40a5-93b2-d3584bbe0430" providerId="ADAL" clId="{8FE6AE33-D519-475E-A2E6-99D4EE55CBD6}" dt="2021-07-30T14:19:44.365" v="619" actId="478"/>
          <ac:spMkLst>
            <pc:docMk/>
            <pc:sldMk cId="3035290460" sldId="269"/>
            <ac:spMk id="37" creationId="{6017CD88-8D92-442F-85D4-BDB0620A7E1C}"/>
          </ac:spMkLst>
        </pc:spChg>
        <pc:spChg chg="add mod">
          <ac:chgData name="Sam Carter" userId="3d36f797-5fae-40a5-93b2-d3584bbe0430" providerId="ADAL" clId="{8FE6AE33-D519-475E-A2E6-99D4EE55CBD6}" dt="2021-07-30T14:33:31.346" v="837" actId="1076"/>
          <ac:spMkLst>
            <pc:docMk/>
            <pc:sldMk cId="3035290460" sldId="269"/>
            <ac:spMk id="38" creationId="{3298B8B5-A1A6-41E6-A326-339F2F97463A}"/>
          </ac:spMkLst>
        </pc:spChg>
        <pc:spChg chg="add mod">
          <ac:chgData name="Sam Carter" userId="3d36f797-5fae-40a5-93b2-d3584bbe0430" providerId="ADAL" clId="{8FE6AE33-D519-475E-A2E6-99D4EE55CBD6}" dt="2021-07-30T14:33:16.972" v="833" actId="1076"/>
          <ac:spMkLst>
            <pc:docMk/>
            <pc:sldMk cId="3035290460" sldId="269"/>
            <ac:spMk id="44" creationId="{1DAEA05B-0B64-46CA-8907-F11539984955}"/>
          </ac:spMkLst>
        </pc:spChg>
        <pc:spChg chg="add mod">
          <ac:chgData name="Sam Carter" userId="3d36f797-5fae-40a5-93b2-d3584bbe0430" providerId="ADAL" clId="{8FE6AE33-D519-475E-A2E6-99D4EE55CBD6}" dt="2021-07-30T14:48:47.429" v="1014" actId="404"/>
          <ac:spMkLst>
            <pc:docMk/>
            <pc:sldMk cId="3035290460" sldId="269"/>
            <ac:spMk id="45" creationId="{CC9D2021-F4E7-49AB-BA83-A65783E774B3}"/>
          </ac:spMkLst>
        </pc:spChg>
        <pc:spChg chg="del">
          <ac:chgData name="Sam Carter" userId="3d36f797-5fae-40a5-93b2-d3584bbe0430" providerId="ADAL" clId="{8FE6AE33-D519-475E-A2E6-99D4EE55CBD6}" dt="2021-07-30T14:08:03.099" v="463" actId="478"/>
          <ac:spMkLst>
            <pc:docMk/>
            <pc:sldMk cId="3035290460" sldId="269"/>
            <ac:spMk id="67" creationId="{9842C914-FD8A-499F-B9BF-7657635CF02C}"/>
          </ac:spMkLst>
        </pc:spChg>
        <pc:spChg chg="del">
          <ac:chgData name="Sam Carter" userId="3d36f797-5fae-40a5-93b2-d3584bbe0430" providerId="ADAL" clId="{8FE6AE33-D519-475E-A2E6-99D4EE55CBD6}" dt="2021-07-30T14:08:09" v="468" actId="478"/>
          <ac:spMkLst>
            <pc:docMk/>
            <pc:sldMk cId="3035290460" sldId="269"/>
            <ac:spMk id="101" creationId="{ED5582AC-D599-4EAA-A009-96F7925541DE}"/>
          </ac:spMkLst>
        </pc:spChg>
        <pc:spChg chg="del">
          <ac:chgData name="Sam Carter" userId="3d36f797-5fae-40a5-93b2-d3584bbe0430" providerId="ADAL" clId="{8FE6AE33-D519-475E-A2E6-99D4EE55CBD6}" dt="2021-07-30T14:08:07.615" v="467" actId="478"/>
          <ac:spMkLst>
            <pc:docMk/>
            <pc:sldMk cId="3035290460" sldId="269"/>
            <ac:spMk id="102" creationId="{654D1BFD-A732-4399-AD8C-A88FB49FF908}"/>
          </ac:spMkLst>
        </pc:spChg>
        <pc:spChg chg="del">
          <ac:chgData name="Sam Carter" userId="3d36f797-5fae-40a5-93b2-d3584bbe0430" providerId="ADAL" clId="{8FE6AE33-D519-475E-A2E6-99D4EE55CBD6}" dt="2021-07-30T14:08:05.726" v="465" actId="478"/>
          <ac:spMkLst>
            <pc:docMk/>
            <pc:sldMk cId="3035290460" sldId="269"/>
            <ac:spMk id="103" creationId="{A250AC48-034C-429D-85A6-250030E3213A}"/>
          </ac:spMkLst>
        </pc:spChg>
        <pc:graphicFrameChg chg="mod modGraphic">
          <ac:chgData name="Sam Carter" userId="3d36f797-5fae-40a5-93b2-d3584bbe0430" providerId="ADAL" clId="{8FE6AE33-D519-475E-A2E6-99D4EE55CBD6}" dt="2021-07-30T14:30:19.744" v="786" actId="1076"/>
          <ac:graphicFrameMkLst>
            <pc:docMk/>
            <pc:sldMk cId="3035290460" sldId="269"/>
            <ac:graphicFrameMk id="18" creationId="{93365D71-084B-437A-AE48-3224CE21F685}"/>
          </ac:graphicFrameMkLst>
        </pc:graphicFrameChg>
        <pc:graphicFrameChg chg="mod modGraphic">
          <ac:chgData name="Sam Carter" userId="3d36f797-5fae-40a5-93b2-d3584bbe0430" providerId="ADAL" clId="{8FE6AE33-D519-475E-A2E6-99D4EE55CBD6}" dt="2021-07-30T14:22:05.535" v="672" actId="14100"/>
          <ac:graphicFrameMkLst>
            <pc:docMk/>
            <pc:sldMk cId="3035290460" sldId="269"/>
            <ac:graphicFrameMk id="57" creationId="{D8420727-8BFF-4693-8933-1A8745E42984}"/>
          </ac:graphicFrameMkLst>
        </pc:graphicFrameChg>
        <pc:picChg chg="del mod">
          <ac:chgData name="Sam Carter" userId="3d36f797-5fae-40a5-93b2-d3584bbe0430" providerId="ADAL" clId="{8FE6AE33-D519-475E-A2E6-99D4EE55CBD6}" dt="2021-07-30T14:07:55.739" v="456" actId="478"/>
          <ac:picMkLst>
            <pc:docMk/>
            <pc:sldMk cId="3035290460" sldId="269"/>
            <ac:picMk id="3" creationId="{5701460E-4C25-41D6-9760-B424B1C426A4}"/>
          </ac:picMkLst>
        </pc:picChg>
        <pc:picChg chg="add mod">
          <ac:chgData name="Sam Carter" userId="3d36f797-5fae-40a5-93b2-d3584bbe0430" providerId="ADAL" clId="{8FE6AE33-D519-475E-A2E6-99D4EE55CBD6}" dt="2021-07-30T14:10:03.595" v="476" actId="1076"/>
          <ac:picMkLst>
            <pc:docMk/>
            <pc:sldMk cId="3035290460" sldId="269"/>
            <ac:picMk id="4" creationId="{2C2E0ECE-4E5A-49E4-9112-B1508E19A07E}"/>
          </ac:picMkLst>
        </pc:picChg>
        <pc:picChg chg="del">
          <ac:chgData name="Sam Carter" userId="3d36f797-5fae-40a5-93b2-d3584bbe0430" providerId="ADAL" clId="{8FE6AE33-D519-475E-A2E6-99D4EE55CBD6}" dt="2021-07-30T14:07:57.103" v="458" actId="478"/>
          <ac:picMkLst>
            <pc:docMk/>
            <pc:sldMk cId="3035290460" sldId="269"/>
            <ac:picMk id="5" creationId="{B8DD8DF5-9C10-4E8D-829E-F1402F97A3F3}"/>
          </ac:picMkLst>
        </pc:picChg>
        <pc:picChg chg="del">
          <ac:chgData name="Sam Carter" userId="3d36f797-5fae-40a5-93b2-d3584bbe0430" providerId="ADAL" clId="{8FE6AE33-D519-475E-A2E6-99D4EE55CBD6}" dt="2021-07-30T14:08:06.151" v="466" actId="478"/>
          <ac:picMkLst>
            <pc:docMk/>
            <pc:sldMk cId="3035290460" sldId="269"/>
            <ac:picMk id="9" creationId="{D5D930AE-5051-4B75-B2C7-947AA9FB4813}"/>
          </ac:picMkLst>
        </pc:picChg>
        <pc:picChg chg="add del mod">
          <ac:chgData name="Sam Carter" userId="3d36f797-5fae-40a5-93b2-d3584bbe0430" providerId="ADAL" clId="{8FE6AE33-D519-475E-A2E6-99D4EE55CBD6}" dt="2021-07-30T14:10:44.882" v="480" actId="478"/>
          <ac:picMkLst>
            <pc:docMk/>
            <pc:sldMk cId="3035290460" sldId="269"/>
            <ac:picMk id="10" creationId="{61F6DE0D-6904-48C8-803A-D871064239CD}"/>
          </ac:picMkLst>
        </pc:picChg>
        <pc:picChg chg="del">
          <ac:chgData name="Sam Carter" userId="3d36f797-5fae-40a5-93b2-d3584bbe0430" providerId="ADAL" clId="{8FE6AE33-D519-475E-A2E6-99D4EE55CBD6}" dt="2021-07-30T14:08:03.808" v="464" actId="478"/>
          <ac:picMkLst>
            <pc:docMk/>
            <pc:sldMk cId="3035290460" sldId="269"/>
            <ac:picMk id="11" creationId="{E35A3834-FF3D-47FE-B1FA-F8E017F0A8F4}"/>
          </ac:picMkLst>
        </pc:picChg>
        <pc:picChg chg="del">
          <ac:chgData name="Sam Carter" userId="3d36f797-5fae-40a5-93b2-d3584bbe0430" providerId="ADAL" clId="{8FE6AE33-D519-475E-A2E6-99D4EE55CBD6}" dt="2021-07-30T14:08:01.212" v="462" actId="478"/>
          <ac:picMkLst>
            <pc:docMk/>
            <pc:sldMk cId="3035290460" sldId="269"/>
            <ac:picMk id="13" creationId="{95271D1C-74AE-4A86-B42A-2EBF3F881FA5}"/>
          </ac:picMkLst>
        </pc:picChg>
        <pc:picChg chg="add mod">
          <ac:chgData name="Sam Carter" userId="3d36f797-5fae-40a5-93b2-d3584bbe0430" providerId="ADAL" clId="{8FE6AE33-D519-475E-A2E6-99D4EE55CBD6}" dt="2021-07-30T14:29:04.586" v="737" actId="1076"/>
          <ac:picMkLst>
            <pc:docMk/>
            <pc:sldMk cId="3035290460" sldId="269"/>
            <ac:picMk id="14" creationId="{D8D8742B-B8E1-455F-9E68-B4A8EE9D5A8F}"/>
          </ac:picMkLst>
        </pc:picChg>
        <pc:picChg chg="del">
          <ac:chgData name="Sam Carter" userId="3d36f797-5fae-40a5-93b2-d3584bbe0430" providerId="ADAL" clId="{8FE6AE33-D519-475E-A2E6-99D4EE55CBD6}" dt="2021-07-30T14:07:56.604" v="457" actId="478"/>
          <ac:picMkLst>
            <pc:docMk/>
            <pc:sldMk cId="3035290460" sldId="269"/>
            <ac:picMk id="15" creationId="{98184EC7-48FB-41D7-95C0-DBDBCFEA4534}"/>
          </ac:picMkLst>
        </pc:picChg>
        <pc:picChg chg="del">
          <ac:chgData name="Sam Carter" userId="3d36f797-5fae-40a5-93b2-d3584bbe0430" providerId="ADAL" clId="{8FE6AE33-D519-475E-A2E6-99D4EE55CBD6}" dt="2021-07-30T14:07:59.247" v="460" actId="478"/>
          <ac:picMkLst>
            <pc:docMk/>
            <pc:sldMk cId="3035290460" sldId="269"/>
            <ac:picMk id="17" creationId="{2A256241-26A4-45BC-B51E-2FFB121737F7}"/>
          </ac:picMkLst>
        </pc:picChg>
        <pc:picChg chg="add mod">
          <ac:chgData name="Sam Carter" userId="3d36f797-5fae-40a5-93b2-d3584bbe0430" providerId="ADAL" clId="{8FE6AE33-D519-475E-A2E6-99D4EE55CBD6}" dt="2021-07-30T14:31:47.783" v="790" actId="1076"/>
          <ac:picMkLst>
            <pc:docMk/>
            <pc:sldMk cId="3035290460" sldId="269"/>
            <ac:picMk id="19" creationId="{E343A9CC-5FB3-4B96-8AF3-C6A49050B8EC}"/>
          </ac:picMkLst>
        </pc:picChg>
        <pc:picChg chg="add mod">
          <ac:chgData name="Sam Carter" userId="3d36f797-5fae-40a5-93b2-d3584bbe0430" providerId="ADAL" clId="{8FE6AE33-D519-475E-A2E6-99D4EE55CBD6}" dt="2021-07-30T14:33:21.523" v="834" actId="1076"/>
          <ac:picMkLst>
            <pc:docMk/>
            <pc:sldMk cId="3035290460" sldId="269"/>
            <ac:picMk id="21" creationId="{578051A7-91CF-427C-A53A-938EE350B56D}"/>
          </ac:picMkLst>
        </pc:picChg>
        <pc:picChg chg="add mod">
          <ac:chgData name="Sam Carter" userId="3d36f797-5fae-40a5-93b2-d3584bbe0430" providerId="ADAL" clId="{8FE6AE33-D519-475E-A2E6-99D4EE55CBD6}" dt="2021-07-30T14:33:24.884" v="836" actId="1076"/>
          <ac:picMkLst>
            <pc:docMk/>
            <pc:sldMk cId="3035290460" sldId="269"/>
            <ac:picMk id="24" creationId="{307AE328-B227-4399-9B37-67189270D318}"/>
          </ac:picMkLst>
        </pc:picChg>
        <pc:picChg chg="add mod">
          <ac:chgData name="Sam Carter" userId="3d36f797-5fae-40a5-93b2-d3584bbe0430" providerId="ADAL" clId="{8FE6AE33-D519-475E-A2E6-99D4EE55CBD6}" dt="2021-07-30T14:31:50.661" v="791" actId="1076"/>
          <ac:picMkLst>
            <pc:docMk/>
            <pc:sldMk cId="3035290460" sldId="269"/>
            <ac:picMk id="26" creationId="{759481DA-798D-41C6-A9D3-F1091EB1EFD3}"/>
          </ac:picMkLst>
        </pc:picChg>
        <pc:picChg chg="add mod">
          <ac:chgData name="Sam Carter" userId="3d36f797-5fae-40a5-93b2-d3584bbe0430" providerId="ADAL" clId="{8FE6AE33-D519-475E-A2E6-99D4EE55CBD6}" dt="2021-07-30T14:32:32.930" v="794" actId="1076"/>
          <ac:picMkLst>
            <pc:docMk/>
            <pc:sldMk cId="3035290460" sldId="269"/>
            <ac:picMk id="28" creationId="{46BAC5D8-1A06-4C56-9E77-437A835875C1}"/>
          </ac:picMkLst>
        </pc:picChg>
        <pc:picChg chg="add del">
          <ac:chgData name="Sam Carter" userId="3d36f797-5fae-40a5-93b2-d3584bbe0430" providerId="ADAL" clId="{8FE6AE33-D519-475E-A2E6-99D4EE55CBD6}" dt="2021-07-30T14:32:37.938" v="796" actId="22"/>
          <ac:picMkLst>
            <pc:docMk/>
            <pc:sldMk cId="3035290460" sldId="269"/>
            <ac:picMk id="30" creationId="{5505B1F6-976D-40D1-B0E7-6F48040591ED}"/>
          </ac:picMkLst>
        </pc:picChg>
        <pc:picChg chg="mod">
          <ac:chgData name="Sam Carter" userId="3d36f797-5fae-40a5-93b2-d3584bbe0430" providerId="ADAL" clId="{8FE6AE33-D519-475E-A2E6-99D4EE55CBD6}" dt="2021-07-30T14:21:43.920" v="668" actId="1076"/>
          <ac:picMkLst>
            <pc:docMk/>
            <pc:sldMk cId="3035290460" sldId="269"/>
            <ac:picMk id="2052" creationId="{427DA2F0-93AC-480D-A70B-AECC73D2CC3B}"/>
          </ac:picMkLst>
        </pc:picChg>
      </pc:sldChg>
      <pc:sldChg chg="addSp delSp modSp add mod">
        <pc:chgData name="Sam Carter" userId="3d36f797-5fae-40a5-93b2-d3584bbe0430" providerId="ADAL" clId="{8FE6AE33-D519-475E-A2E6-99D4EE55CBD6}" dt="2021-07-30T14:42:42.278" v="1012" actId="404"/>
        <pc:sldMkLst>
          <pc:docMk/>
          <pc:sldMk cId="3727260922" sldId="270"/>
        </pc:sldMkLst>
        <pc:spChg chg="mod">
          <ac:chgData name="Sam Carter" userId="3d36f797-5fae-40a5-93b2-d3584bbe0430" providerId="ADAL" clId="{8FE6AE33-D519-475E-A2E6-99D4EE55CBD6}" dt="2021-07-30T14:33:39.746" v="848" actId="20577"/>
          <ac:spMkLst>
            <pc:docMk/>
            <pc:sldMk cId="3727260922" sldId="270"/>
            <ac:spMk id="7" creationId="{3255FF3C-7F98-409B-8A03-8F089EF2AEF7}"/>
          </ac:spMkLst>
        </pc:spChg>
        <pc:spChg chg="add mod">
          <ac:chgData name="Sam Carter" userId="3d36f797-5fae-40a5-93b2-d3584bbe0430" providerId="ADAL" clId="{8FE6AE33-D519-475E-A2E6-99D4EE55CBD6}" dt="2021-07-30T14:42:42.278" v="1012" actId="404"/>
          <ac:spMkLst>
            <pc:docMk/>
            <pc:sldMk cId="3727260922" sldId="270"/>
            <ac:spMk id="17" creationId="{7924AA7C-23E8-46DF-977B-C054895EF219}"/>
          </ac:spMkLst>
        </pc:spChg>
        <pc:spChg chg="mod">
          <ac:chgData name="Sam Carter" userId="3d36f797-5fae-40a5-93b2-d3584bbe0430" providerId="ADAL" clId="{8FE6AE33-D519-475E-A2E6-99D4EE55CBD6}" dt="2021-07-30T14:34:20.626" v="900" actId="20577"/>
          <ac:spMkLst>
            <pc:docMk/>
            <pc:sldMk cId="3727260922" sldId="270"/>
            <ac:spMk id="22" creationId="{26D2FC93-766F-4D71-995F-716BC35C2B8F}"/>
          </ac:spMkLst>
        </pc:spChg>
        <pc:graphicFrameChg chg="mod modGraphic">
          <ac:chgData name="Sam Carter" userId="3d36f797-5fae-40a5-93b2-d3584bbe0430" providerId="ADAL" clId="{8FE6AE33-D519-475E-A2E6-99D4EE55CBD6}" dt="2021-07-30T14:40:08.965" v="993" actId="404"/>
          <ac:graphicFrameMkLst>
            <pc:docMk/>
            <pc:sldMk cId="3727260922" sldId="270"/>
            <ac:graphicFrameMk id="18" creationId="{93365D71-084B-437A-AE48-3224CE21F685}"/>
          </ac:graphicFrameMkLst>
        </pc:graphicFrameChg>
        <pc:graphicFrameChg chg="mod modGraphic">
          <ac:chgData name="Sam Carter" userId="3d36f797-5fae-40a5-93b2-d3584bbe0430" providerId="ADAL" clId="{8FE6AE33-D519-475E-A2E6-99D4EE55CBD6}" dt="2021-07-30T14:42:33.641" v="1011" actId="14734"/>
          <ac:graphicFrameMkLst>
            <pc:docMk/>
            <pc:sldMk cId="3727260922" sldId="270"/>
            <ac:graphicFrameMk id="57" creationId="{D8420727-8BFF-4693-8933-1A8745E42984}"/>
          </ac:graphicFrameMkLst>
        </pc:graphicFrameChg>
        <pc:picChg chg="add mod">
          <ac:chgData name="Sam Carter" userId="3d36f797-5fae-40a5-93b2-d3584bbe0430" providerId="ADAL" clId="{8FE6AE33-D519-475E-A2E6-99D4EE55CBD6}" dt="2021-07-30T14:36:19.340" v="942" actId="1076"/>
          <ac:picMkLst>
            <pc:docMk/>
            <pc:sldMk cId="3727260922" sldId="270"/>
            <ac:picMk id="3" creationId="{771450B2-67D9-410A-9358-6620C83754FD}"/>
          </ac:picMkLst>
        </pc:picChg>
        <pc:picChg chg="add mod">
          <ac:chgData name="Sam Carter" userId="3d36f797-5fae-40a5-93b2-d3584bbe0430" providerId="ADAL" clId="{8FE6AE33-D519-475E-A2E6-99D4EE55CBD6}" dt="2021-07-30T14:40:54.211" v="999" actId="1076"/>
          <ac:picMkLst>
            <pc:docMk/>
            <pc:sldMk cId="3727260922" sldId="270"/>
            <ac:picMk id="8" creationId="{83743404-249F-44E7-AFEC-F46BF836ED64}"/>
          </ac:picMkLst>
        </pc:picChg>
        <pc:picChg chg="del">
          <ac:chgData name="Sam Carter" userId="3d36f797-5fae-40a5-93b2-d3584bbe0430" providerId="ADAL" clId="{8FE6AE33-D519-475E-A2E6-99D4EE55CBD6}" dt="2021-07-30T14:34:14.475" v="879" actId="478"/>
          <ac:picMkLst>
            <pc:docMk/>
            <pc:sldMk cId="3727260922" sldId="270"/>
            <ac:picMk id="21" creationId="{578051A7-91CF-427C-A53A-938EE350B56D}"/>
          </ac:picMkLst>
        </pc:picChg>
      </pc:sldChg>
      <pc:sldChg chg="del">
        <pc:chgData name="Sam Carter" userId="3d36f797-5fae-40a5-93b2-d3584bbe0430" providerId="ADAL" clId="{8FE6AE33-D519-475E-A2E6-99D4EE55CBD6}" dt="2021-07-30T13:57:52.895" v="413" actId="47"/>
        <pc:sldMkLst>
          <pc:docMk/>
          <pc:sldMk cId="4271021189" sldId="272"/>
        </pc:sldMkLst>
      </pc:sldChg>
      <pc:sldChg chg="del">
        <pc:chgData name="Sam Carter" userId="3d36f797-5fae-40a5-93b2-d3584bbe0430" providerId="ADAL" clId="{8FE6AE33-D519-475E-A2E6-99D4EE55CBD6}" dt="2021-07-30T13:57:55.033" v="417" actId="47"/>
        <pc:sldMkLst>
          <pc:docMk/>
          <pc:sldMk cId="1067643852" sldId="273"/>
        </pc:sldMkLst>
      </pc:sldChg>
      <pc:sldChg chg="del">
        <pc:chgData name="Sam Carter" userId="3d36f797-5fae-40a5-93b2-d3584bbe0430" providerId="ADAL" clId="{8FE6AE33-D519-475E-A2E6-99D4EE55CBD6}" dt="2021-07-30T13:57:55.533" v="418" actId="47"/>
        <pc:sldMkLst>
          <pc:docMk/>
          <pc:sldMk cId="699555016" sldId="274"/>
        </pc:sldMkLst>
      </pc:sldChg>
      <pc:sldChg chg="del">
        <pc:chgData name="Sam Carter" userId="3d36f797-5fae-40a5-93b2-d3584bbe0430" providerId="ADAL" clId="{8FE6AE33-D519-475E-A2E6-99D4EE55CBD6}" dt="2021-07-30T13:57:56.255" v="419" actId="47"/>
        <pc:sldMkLst>
          <pc:docMk/>
          <pc:sldMk cId="2781298816" sldId="275"/>
        </pc:sldMkLst>
      </pc:sldChg>
      <pc:sldChg chg="del">
        <pc:chgData name="Sam Carter" userId="3d36f797-5fae-40a5-93b2-d3584bbe0430" providerId="ADAL" clId="{8FE6AE33-D519-475E-A2E6-99D4EE55CBD6}" dt="2021-07-30T13:57:56.870" v="420" actId="47"/>
        <pc:sldMkLst>
          <pc:docMk/>
          <pc:sldMk cId="1877566907" sldId="276"/>
        </pc:sldMkLst>
      </pc:sldChg>
      <pc:sldChg chg="del">
        <pc:chgData name="Sam Carter" userId="3d36f797-5fae-40a5-93b2-d3584bbe0430" providerId="ADAL" clId="{8FE6AE33-D519-475E-A2E6-99D4EE55CBD6}" dt="2021-07-30T13:57:57.596" v="421" actId="47"/>
        <pc:sldMkLst>
          <pc:docMk/>
          <pc:sldMk cId="3705131253"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5B54-1DC5-4ADF-BFE2-182BE4D07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91AA0D-8BAA-48D3-A3CE-E9DB00BF8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510472-87F8-40BD-AF55-AC3ACDC423AE}"/>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5" name="Footer Placeholder 4">
            <a:extLst>
              <a:ext uri="{FF2B5EF4-FFF2-40B4-BE49-F238E27FC236}">
                <a16:creationId xmlns:a16="http://schemas.microsoft.com/office/drawing/2014/main" id="{B005D671-E6A4-4D22-80FD-4BD38DA962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7F417-DA4B-40B1-879B-B50BC8460B65}"/>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63607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F2FD-9D7B-49AE-AE68-DC14095D76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37A88D-9A42-4A5A-A42F-24156F7582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CA0D1-06C0-4428-9CCB-EF4FED268AD3}"/>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5" name="Footer Placeholder 4">
            <a:extLst>
              <a:ext uri="{FF2B5EF4-FFF2-40B4-BE49-F238E27FC236}">
                <a16:creationId xmlns:a16="http://schemas.microsoft.com/office/drawing/2014/main" id="{FAC3D957-D040-49A6-815A-50A726AE6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B7C5F-4C3E-43EB-BEC9-95048692B0B0}"/>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303102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C32A6-32D6-4C5A-9DAF-644F10872D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5EB67F-13B4-486E-8AED-1992ED1969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59346-A06B-439E-9DE2-436296528996}"/>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5" name="Footer Placeholder 4">
            <a:extLst>
              <a:ext uri="{FF2B5EF4-FFF2-40B4-BE49-F238E27FC236}">
                <a16:creationId xmlns:a16="http://schemas.microsoft.com/office/drawing/2014/main" id="{49E9069A-9A45-4FF6-B800-FEDB63170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59B1A-163C-4A35-8331-2A0EAF70A983}"/>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91935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1FCB-687E-42E0-A463-351812373A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E2B3A-C2AB-4DED-B71C-EEA60357F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E8EC36-05FB-496A-98EC-73839A7782B4}"/>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5" name="Footer Placeholder 4">
            <a:extLst>
              <a:ext uri="{FF2B5EF4-FFF2-40B4-BE49-F238E27FC236}">
                <a16:creationId xmlns:a16="http://schemas.microsoft.com/office/drawing/2014/main" id="{ED246596-1691-4CED-B3B9-FEBFE5409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315A3-627A-4FCD-B993-8A90773D187D}"/>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10629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D597-DDCE-40DA-B241-07BFEB5D36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2F5858-BF0A-4FB2-B1B6-1405AFF273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A3B74-F902-463C-B1A5-826E358E5507}"/>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5" name="Footer Placeholder 4">
            <a:extLst>
              <a:ext uri="{FF2B5EF4-FFF2-40B4-BE49-F238E27FC236}">
                <a16:creationId xmlns:a16="http://schemas.microsoft.com/office/drawing/2014/main" id="{017598F5-8388-4731-8694-1E1AFF470E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982D74-2F3D-4C75-AA5D-F0C1B423037A}"/>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276423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A98B-9BDA-4763-B382-5D40F11736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25F6BA-7088-4BF9-81AE-D22FA90F2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275014-569A-43E4-B7E0-02C04C647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502B8-5606-4276-8E68-8121411B1BF8}"/>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6" name="Footer Placeholder 5">
            <a:extLst>
              <a:ext uri="{FF2B5EF4-FFF2-40B4-BE49-F238E27FC236}">
                <a16:creationId xmlns:a16="http://schemas.microsoft.com/office/drawing/2014/main" id="{8FC78E60-2163-4F11-BBC0-8AB5620B58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DC0FF5-0050-4034-8C66-841DE61C2106}"/>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272991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45FC-9446-41C0-AB00-576406F0B6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80798-B79F-41B3-9E09-499B694C6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51F724-E185-40F8-87B7-9A7D17F77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EC692F-31F0-44B0-B944-A41A073B7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F2CEB-18BC-44BE-B502-398E99D49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13C9DA-5D20-4CB6-A8C7-432031A3C052}"/>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8" name="Footer Placeholder 7">
            <a:extLst>
              <a:ext uri="{FF2B5EF4-FFF2-40B4-BE49-F238E27FC236}">
                <a16:creationId xmlns:a16="http://schemas.microsoft.com/office/drawing/2014/main" id="{EBDD673B-5C02-44CD-B62D-47F8ED1D00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0E98FD-F4B2-45FF-BB00-53C9AAD9A62C}"/>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24275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D090-B247-44CE-95CE-08DB51493B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8C5EA0-9FBA-40DF-8533-23A39B29C2E2}"/>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4" name="Footer Placeholder 3">
            <a:extLst>
              <a:ext uri="{FF2B5EF4-FFF2-40B4-BE49-F238E27FC236}">
                <a16:creationId xmlns:a16="http://schemas.microsoft.com/office/drawing/2014/main" id="{0DDCD982-C2AF-4480-9DCE-B29A18944C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1131BF-E153-46BD-AF49-BF710225F933}"/>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10982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92AEF-3860-42B6-B161-E9C8118A9DAF}"/>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3" name="Footer Placeholder 2">
            <a:extLst>
              <a:ext uri="{FF2B5EF4-FFF2-40B4-BE49-F238E27FC236}">
                <a16:creationId xmlns:a16="http://schemas.microsoft.com/office/drawing/2014/main" id="{DAE193C8-363A-436D-B4F6-3D5FCDBBF4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5A4017-DB77-49BB-8310-78BE2C142375}"/>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19475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8B86-9601-459F-9425-52488DBE3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E26F21-9E69-4BE7-A484-B43B92399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3BF5A8-D12C-4462-9A7E-475B01390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2436-F779-4C39-A698-38C8AD5A516D}"/>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6" name="Footer Placeholder 5">
            <a:extLst>
              <a:ext uri="{FF2B5EF4-FFF2-40B4-BE49-F238E27FC236}">
                <a16:creationId xmlns:a16="http://schemas.microsoft.com/office/drawing/2014/main" id="{4ED96363-92F9-472C-98CE-E908F6C889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F993C2-0DAA-4AA1-8556-0D15E80F69DC}"/>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193884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417B-A53C-4601-8602-CED2763E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DC5BF2-02FE-48AB-A992-2C5510AC9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383EB3-240B-4EF5-A09C-5473996F6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0E13E-1EAA-43F6-A0D4-38C25F1A6EE3}"/>
              </a:ext>
            </a:extLst>
          </p:cNvPr>
          <p:cNvSpPr>
            <a:spLocks noGrp="1"/>
          </p:cNvSpPr>
          <p:nvPr>
            <p:ph type="dt" sz="half" idx="10"/>
          </p:nvPr>
        </p:nvSpPr>
        <p:spPr/>
        <p:txBody>
          <a:bodyPr/>
          <a:lstStyle/>
          <a:p>
            <a:fld id="{E9A4991B-8684-4F5D-9EE1-4104036B8792}" type="datetimeFigureOut">
              <a:rPr lang="en-GB" smtClean="0"/>
              <a:t>03/08/2021</a:t>
            </a:fld>
            <a:endParaRPr lang="en-GB"/>
          </a:p>
        </p:txBody>
      </p:sp>
      <p:sp>
        <p:nvSpPr>
          <p:cNvPr id="6" name="Footer Placeholder 5">
            <a:extLst>
              <a:ext uri="{FF2B5EF4-FFF2-40B4-BE49-F238E27FC236}">
                <a16:creationId xmlns:a16="http://schemas.microsoft.com/office/drawing/2014/main" id="{306388FD-565F-48F2-9323-1D276EA3AA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975146-872F-4CD1-BBFF-2D0E900C556D}"/>
              </a:ext>
            </a:extLst>
          </p:cNvPr>
          <p:cNvSpPr>
            <a:spLocks noGrp="1"/>
          </p:cNvSpPr>
          <p:nvPr>
            <p:ph type="sldNum" sz="quarter" idx="12"/>
          </p:nvPr>
        </p:nvSpPr>
        <p:spPr/>
        <p:txBody>
          <a:bodyPr/>
          <a:lstStyle/>
          <a:p>
            <a:fld id="{CC86AA0B-B858-4849-A119-6EC40F460ABB}" type="slidenum">
              <a:rPr lang="en-GB" smtClean="0"/>
              <a:t>‹#›</a:t>
            </a:fld>
            <a:endParaRPr lang="en-GB"/>
          </a:p>
        </p:txBody>
      </p:sp>
    </p:spTree>
    <p:extLst>
      <p:ext uri="{BB962C8B-B14F-4D97-AF65-F5344CB8AC3E}">
        <p14:creationId xmlns:p14="http://schemas.microsoft.com/office/powerpoint/2010/main" val="34703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60EB6-0400-4166-88B0-22F947408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5B7371-4D4D-426A-B2B7-246CE1542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4FB793-C442-480A-8886-5C39EEF67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4991B-8684-4F5D-9EE1-4104036B8792}" type="datetimeFigureOut">
              <a:rPr lang="en-GB" smtClean="0"/>
              <a:t>03/08/2021</a:t>
            </a:fld>
            <a:endParaRPr lang="en-GB"/>
          </a:p>
        </p:txBody>
      </p:sp>
      <p:sp>
        <p:nvSpPr>
          <p:cNvPr id="5" name="Footer Placeholder 4">
            <a:extLst>
              <a:ext uri="{FF2B5EF4-FFF2-40B4-BE49-F238E27FC236}">
                <a16:creationId xmlns:a16="http://schemas.microsoft.com/office/drawing/2014/main" id="{D32A232A-F0A1-4642-918E-CCB076F04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82CD25-03DC-4C74-A0D4-CB5044FB8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6AA0B-B858-4849-A119-6EC40F460ABB}" type="slidenum">
              <a:rPr lang="en-GB" smtClean="0"/>
              <a:t>‹#›</a:t>
            </a:fld>
            <a:endParaRPr lang="en-GB"/>
          </a:p>
        </p:txBody>
      </p:sp>
    </p:spTree>
    <p:extLst>
      <p:ext uri="{BB962C8B-B14F-4D97-AF65-F5344CB8AC3E}">
        <p14:creationId xmlns:p14="http://schemas.microsoft.com/office/powerpoint/2010/main" val="357617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3BAB68-E59E-4A32-B65D-FD4B1E5071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2" name="Picture 1" descr="1 NEW LOGO">
            <a:extLst>
              <a:ext uri="{FF2B5EF4-FFF2-40B4-BE49-F238E27FC236}">
                <a16:creationId xmlns:a16="http://schemas.microsoft.com/office/drawing/2014/main" id="{427DA2F0-93AC-480D-A70B-AECC73D2C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14300"/>
            <a:ext cx="1143000" cy="893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55FF3C-7F98-409B-8A03-8F089EF2AEF7}"/>
              </a:ext>
            </a:extLst>
          </p:cNvPr>
          <p:cNvSpPr>
            <a:spLocks noChangeArrowheads="1"/>
          </p:cNvSpPr>
          <p:nvPr/>
        </p:nvSpPr>
        <p:spPr bwMode="auto">
          <a:xfrm>
            <a:off x="3565177" y="21968"/>
            <a:ext cx="4709687" cy="1200329"/>
          </a:xfrm>
          <a:prstGeom prst="rect">
            <a:avLst/>
          </a:prstGeom>
          <a:solidFill>
            <a:schemeClr val="accent6">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Whitley Abbey Primary School</a:t>
            </a:r>
            <a:endParaRPr kumimoji="0" lang="en-GB" altLang="en-US" sz="1050" b="1"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Hand in Hand We Learn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a:solidFill>
                <a:srgbClr val="70AD47"/>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effectLst/>
                <a:latin typeface="Calibri" panose="020F0502020204030204" pitchFamily="34" charset="0"/>
                <a:cs typeface="Times New Roman" panose="02020603050405020304" pitchFamily="18" charset="0"/>
              </a:rPr>
              <a:t>Knowledge </a:t>
            </a:r>
            <a:r>
              <a:rPr kumimoji="0" lang="en-US" altLang="en-US" sz="1600" b="1" i="0" u="none" strike="noStrike" cap="none" normalizeH="0" baseline="0" err="1">
                <a:ln>
                  <a:noFill/>
                </a:ln>
                <a:effectLst/>
                <a:latin typeface="Calibri" panose="020F0502020204030204" pitchFamily="34" charset="0"/>
                <a:cs typeface="Times New Roman" panose="02020603050405020304" pitchFamily="18" charset="0"/>
              </a:rPr>
              <a:t>Organiser</a:t>
            </a:r>
            <a:r>
              <a:rPr kumimoji="0" lang="en-US" altLang="en-US" sz="1600" b="1" i="0" u="none" strike="noStrike" cap="none" normalizeH="0" baseline="0">
                <a:ln>
                  <a:noFill/>
                </a:ln>
                <a:effectLst/>
                <a:latin typeface="Calibri" panose="020F0502020204030204" pitchFamily="34" charset="0"/>
                <a:cs typeface="Times New Roman" panose="02020603050405020304" pitchFamily="18" charset="0"/>
              </a:rPr>
              <a:t> -  Music -  Key stage 1</a:t>
            </a:r>
            <a:endParaRPr kumimoji="0" lang="en-US" altLang="en-US" sz="2000" b="0" i="0" u="none" strike="noStrike" cap="none" normalizeH="0" baseline="0">
              <a:ln>
                <a:noFill/>
              </a:ln>
              <a:effectLst/>
              <a:latin typeface="Arial" panose="020B0604020202020204" pitchFamily="34" charset="0"/>
            </a:endParaRPr>
          </a:p>
        </p:txBody>
      </p:sp>
      <p:graphicFrame>
        <p:nvGraphicFramePr>
          <p:cNvPr id="57" name="Table 56">
            <a:extLst>
              <a:ext uri="{FF2B5EF4-FFF2-40B4-BE49-F238E27FC236}">
                <a16:creationId xmlns:a16="http://schemas.microsoft.com/office/drawing/2014/main" id="{D8420727-8BFF-4693-8933-1A8745E42984}"/>
              </a:ext>
            </a:extLst>
          </p:cNvPr>
          <p:cNvGraphicFramePr>
            <a:graphicFrameLocks noGrp="1"/>
          </p:cNvGraphicFramePr>
          <p:nvPr>
            <p:extLst>
              <p:ext uri="{D42A27DB-BD31-4B8C-83A1-F6EECF244321}">
                <p14:modId xmlns:p14="http://schemas.microsoft.com/office/powerpoint/2010/main" val="1854471269"/>
              </p:ext>
            </p:extLst>
          </p:nvPr>
        </p:nvGraphicFramePr>
        <p:xfrm>
          <a:off x="229645" y="1008063"/>
          <a:ext cx="3105887" cy="5778496"/>
        </p:xfrm>
        <a:graphic>
          <a:graphicData uri="http://schemas.openxmlformats.org/drawingml/2006/table">
            <a:tbl>
              <a:tblPr firstRow="1" bandRow="1">
                <a:tableStyleId>{5C22544A-7EE6-4342-B048-85BDC9FD1C3A}</a:tableStyleId>
              </a:tblPr>
              <a:tblGrid>
                <a:gridCol w="3105887">
                  <a:extLst>
                    <a:ext uri="{9D8B030D-6E8A-4147-A177-3AD203B41FA5}">
                      <a16:colId xmlns:a16="http://schemas.microsoft.com/office/drawing/2014/main" val="220629316"/>
                    </a:ext>
                  </a:extLst>
                </a:gridCol>
              </a:tblGrid>
              <a:tr h="370840">
                <a:tc>
                  <a:txBody>
                    <a:bodyPr/>
                    <a:lstStyle/>
                    <a:p>
                      <a:r>
                        <a:rPr lang="en-GB" sz="1600">
                          <a:solidFill>
                            <a:schemeClr val="tx1"/>
                          </a:solidFill>
                        </a:rPr>
                        <a:t>Key Vocabulary </a:t>
                      </a:r>
                    </a:p>
                  </a:txBody>
                  <a:tcPr>
                    <a:solidFill>
                      <a:schemeClr val="accent6">
                        <a:lumMod val="75000"/>
                      </a:schemeClr>
                    </a:solidFill>
                  </a:tcPr>
                </a:tc>
                <a:extLst>
                  <a:ext uri="{0D108BD9-81ED-4DB2-BD59-A6C34878D82A}">
                    <a16:rowId xmlns:a16="http://schemas.microsoft.com/office/drawing/2014/main" val="336167722"/>
                  </a:ext>
                </a:extLst>
              </a:tr>
              <a:tr h="370840">
                <a:tc>
                  <a:txBody>
                    <a:bodyPr/>
                    <a:lstStyle/>
                    <a:p>
                      <a:r>
                        <a:rPr lang="en-GB" sz="1100"/>
                        <a:t>Pulse - </a:t>
                      </a:r>
                      <a:r>
                        <a:rPr lang="en-US" sz="1100" b="0" i="0" kern="1200">
                          <a:solidFill>
                            <a:schemeClr val="dk1"/>
                          </a:solidFill>
                          <a:effectLst/>
                          <a:latin typeface="+mn-lt"/>
                          <a:ea typeface="+mn-ea"/>
                          <a:cs typeface="+mn-cs"/>
                        </a:rPr>
                        <a:t> is a steady beat like a ticking clock or your heartbeat.</a:t>
                      </a:r>
                      <a:endParaRPr lang="en-GB" sz="1100"/>
                    </a:p>
                  </a:txBody>
                  <a:tcPr/>
                </a:tc>
                <a:extLst>
                  <a:ext uri="{0D108BD9-81ED-4DB2-BD59-A6C34878D82A}">
                    <a16:rowId xmlns:a16="http://schemas.microsoft.com/office/drawing/2014/main" val="2113343767"/>
                  </a:ext>
                </a:extLst>
              </a:tr>
              <a:tr h="370840">
                <a:tc>
                  <a:txBody>
                    <a:bodyPr/>
                    <a:lstStyle/>
                    <a:p>
                      <a:r>
                        <a:rPr lang="en-GB" sz="1100"/>
                        <a:t>Rhythm - </a:t>
                      </a:r>
                      <a:r>
                        <a:rPr lang="en-US" sz="1100" b="0" i="0" kern="1200">
                          <a:solidFill>
                            <a:schemeClr val="dk1"/>
                          </a:solidFill>
                          <a:effectLst/>
                          <a:latin typeface="+mn-lt"/>
                          <a:ea typeface="+mn-ea"/>
                          <a:cs typeface="+mn-cs"/>
                        </a:rPr>
                        <a:t>is the pattern of long and short sounds as you move through the </a:t>
                      </a:r>
                      <a:r>
                        <a:rPr lang="en-US" sz="1100" b="1" i="0" kern="1200">
                          <a:solidFill>
                            <a:schemeClr val="dk1"/>
                          </a:solidFill>
                          <a:effectLst/>
                          <a:latin typeface="+mn-lt"/>
                          <a:ea typeface="+mn-ea"/>
                          <a:cs typeface="+mn-cs"/>
                        </a:rPr>
                        <a:t>song.</a:t>
                      </a:r>
                      <a:endParaRPr lang="en-GB" sz="1100"/>
                    </a:p>
                  </a:txBody>
                  <a:tcPr/>
                </a:tc>
                <a:extLst>
                  <a:ext uri="{0D108BD9-81ED-4DB2-BD59-A6C34878D82A}">
                    <a16:rowId xmlns:a16="http://schemas.microsoft.com/office/drawing/2014/main" val="2599331279"/>
                  </a:ext>
                </a:extLst>
              </a:tr>
              <a:tr h="259772">
                <a:tc>
                  <a:txBody>
                    <a:bodyPr/>
                    <a:lstStyle/>
                    <a:p>
                      <a:r>
                        <a:rPr lang="en-GB" sz="1100"/>
                        <a:t>Pitch - </a:t>
                      </a:r>
                      <a:r>
                        <a:rPr lang="en-US" sz="1100" b="0" i="0" kern="1200">
                          <a:solidFill>
                            <a:schemeClr val="dk1"/>
                          </a:solidFill>
                          <a:effectLst/>
                          <a:latin typeface="+mn-lt"/>
                          <a:ea typeface="+mn-ea"/>
                          <a:cs typeface="+mn-cs"/>
                        </a:rPr>
                        <a:t> is </a:t>
                      </a:r>
                      <a:r>
                        <a:rPr lang="en-US" sz="1100" b="1" i="0" kern="1200">
                          <a:solidFill>
                            <a:schemeClr val="dk1"/>
                          </a:solidFill>
                          <a:effectLst/>
                          <a:latin typeface="+mn-lt"/>
                          <a:ea typeface="+mn-ea"/>
                          <a:cs typeface="+mn-cs"/>
                        </a:rPr>
                        <a:t>how high or low a note sounds.</a:t>
                      </a:r>
                      <a:endParaRPr lang="en-GB" sz="1100"/>
                    </a:p>
                  </a:txBody>
                  <a:tcPr/>
                </a:tc>
                <a:extLst>
                  <a:ext uri="{0D108BD9-81ED-4DB2-BD59-A6C34878D82A}">
                    <a16:rowId xmlns:a16="http://schemas.microsoft.com/office/drawing/2014/main" val="1372559435"/>
                  </a:ext>
                </a:extLst>
              </a:tr>
              <a:tr h="266004">
                <a:tc>
                  <a:txBody>
                    <a:bodyPr/>
                    <a:lstStyle/>
                    <a:p>
                      <a:r>
                        <a:rPr lang="en-GB" sz="1100"/>
                        <a:t>Rap - </a:t>
                      </a:r>
                      <a:r>
                        <a:rPr lang="en-GB" sz="1100" b="1" i="0" kern="1200">
                          <a:solidFill>
                            <a:schemeClr val="dk1"/>
                          </a:solidFill>
                          <a:effectLst/>
                          <a:latin typeface="+mn-lt"/>
                          <a:ea typeface="+mn-ea"/>
                          <a:cs typeface="+mn-cs"/>
                        </a:rPr>
                        <a:t>rhythmic, rhyming speech</a:t>
                      </a:r>
                      <a:r>
                        <a:rPr lang="en-GB" sz="1100" b="0" i="0" kern="1200">
                          <a:solidFill>
                            <a:schemeClr val="dk1"/>
                          </a:solidFill>
                          <a:effectLst/>
                          <a:latin typeface="+mn-lt"/>
                          <a:ea typeface="+mn-ea"/>
                          <a:cs typeface="+mn-cs"/>
                        </a:rPr>
                        <a:t>.</a:t>
                      </a:r>
                      <a:endParaRPr lang="en-GB" sz="1100"/>
                    </a:p>
                  </a:txBody>
                  <a:tcPr/>
                </a:tc>
                <a:extLst>
                  <a:ext uri="{0D108BD9-81ED-4DB2-BD59-A6C34878D82A}">
                    <a16:rowId xmlns:a16="http://schemas.microsoft.com/office/drawing/2014/main" val="1651353050"/>
                  </a:ext>
                </a:extLst>
              </a:tr>
              <a:tr h="370840">
                <a:tc>
                  <a:txBody>
                    <a:bodyPr/>
                    <a:lstStyle/>
                    <a:p>
                      <a:r>
                        <a:rPr lang="en-GB" sz="1100"/>
                        <a:t>Compose - </a:t>
                      </a:r>
                      <a:r>
                        <a:rPr lang="en-US" sz="1100" b="0" i="0" kern="1200">
                          <a:solidFill>
                            <a:schemeClr val="dk1"/>
                          </a:solidFill>
                          <a:effectLst/>
                          <a:latin typeface="+mn-lt"/>
                          <a:ea typeface="+mn-ea"/>
                          <a:cs typeface="+mn-cs"/>
                        </a:rPr>
                        <a:t>means "putting together", so a composition is something where music notes have been put together</a:t>
                      </a:r>
                      <a:endParaRPr lang="en-GB" sz="1100"/>
                    </a:p>
                  </a:txBody>
                  <a:tcPr/>
                </a:tc>
                <a:extLst>
                  <a:ext uri="{0D108BD9-81ED-4DB2-BD59-A6C34878D82A}">
                    <a16:rowId xmlns:a16="http://schemas.microsoft.com/office/drawing/2014/main" val="1480058785"/>
                  </a:ext>
                </a:extLst>
              </a:tr>
              <a:tr h="370840">
                <a:tc>
                  <a:txBody>
                    <a:bodyPr/>
                    <a:lstStyle/>
                    <a:p>
                      <a:r>
                        <a:rPr lang="en-GB" sz="1100"/>
                        <a:t>Melody - </a:t>
                      </a:r>
                      <a:r>
                        <a:rPr lang="en-US" sz="1100" b="0" i="0" kern="1200">
                          <a:solidFill>
                            <a:schemeClr val="dk1"/>
                          </a:solidFill>
                          <a:effectLst/>
                          <a:latin typeface="+mn-lt"/>
                          <a:ea typeface="+mn-ea"/>
                          <a:cs typeface="+mn-cs"/>
                        </a:rPr>
                        <a:t>is a group of notes of various pitches (how high or low a note sounds) which are played one after another. Together they make a tune in the same way that a group of words make a sentence. </a:t>
                      </a:r>
                      <a:endParaRPr lang="en-GB" sz="1100"/>
                    </a:p>
                  </a:txBody>
                  <a:tcPr/>
                </a:tc>
                <a:extLst>
                  <a:ext uri="{0D108BD9-81ED-4DB2-BD59-A6C34878D82A}">
                    <a16:rowId xmlns:a16="http://schemas.microsoft.com/office/drawing/2014/main" val="4046933852"/>
                  </a:ext>
                </a:extLst>
              </a:tr>
              <a:tr h="370840">
                <a:tc>
                  <a:txBody>
                    <a:bodyPr/>
                    <a:lstStyle/>
                    <a:p>
                      <a:r>
                        <a:rPr lang="en-GB" sz="1100"/>
                        <a:t>Perform - </a:t>
                      </a:r>
                      <a:r>
                        <a:rPr lang="en-US" sz="1100" b="0" i="0" kern="1200">
                          <a:solidFill>
                            <a:schemeClr val="dk1"/>
                          </a:solidFill>
                          <a:effectLst/>
                          <a:latin typeface="+mn-lt"/>
                          <a:ea typeface="+mn-ea"/>
                          <a:cs typeface="+mn-cs"/>
                        </a:rPr>
                        <a:t>present (a form of entertainment) to an audience.</a:t>
                      </a:r>
                      <a:endParaRPr lang="en-GB" sz="1100"/>
                    </a:p>
                  </a:txBody>
                  <a:tcPr/>
                </a:tc>
                <a:extLst>
                  <a:ext uri="{0D108BD9-81ED-4DB2-BD59-A6C34878D82A}">
                    <a16:rowId xmlns:a16="http://schemas.microsoft.com/office/drawing/2014/main" val="242212225"/>
                  </a:ext>
                </a:extLst>
              </a:tr>
              <a:tr h="370840">
                <a:tc>
                  <a:txBody>
                    <a:bodyPr/>
                    <a:lstStyle/>
                    <a:p>
                      <a:r>
                        <a:rPr lang="en-GB" sz="1100"/>
                        <a:t>Percussion - </a:t>
                      </a:r>
                      <a:r>
                        <a:rPr lang="en-US" sz="1100" b="1" i="0" kern="1200">
                          <a:solidFill>
                            <a:schemeClr val="dk1"/>
                          </a:solidFill>
                          <a:effectLst/>
                          <a:latin typeface="+mn-lt"/>
                          <a:ea typeface="+mn-ea"/>
                          <a:cs typeface="+mn-cs"/>
                        </a:rPr>
                        <a:t>any instrument that makes a sound when it is hit, shaken, or scraped</a:t>
                      </a:r>
                      <a:endParaRPr lang="en-GB" sz="1100"/>
                    </a:p>
                  </a:txBody>
                  <a:tcPr/>
                </a:tc>
                <a:extLst>
                  <a:ext uri="{0D108BD9-81ED-4DB2-BD59-A6C34878D82A}">
                    <a16:rowId xmlns:a16="http://schemas.microsoft.com/office/drawing/2014/main" val="359228192"/>
                  </a:ext>
                </a:extLst>
              </a:tr>
              <a:tr h="370840">
                <a:tc>
                  <a:txBody>
                    <a:bodyPr/>
                    <a:lstStyle/>
                    <a:p>
                      <a:r>
                        <a:rPr lang="en-GB" sz="1100" b="0"/>
                        <a:t>Audience - </a:t>
                      </a:r>
                      <a:r>
                        <a:rPr lang="en-US" sz="1100" b="0" i="0" kern="1200">
                          <a:solidFill>
                            <a:schemeClr val="dk1"/>
                          </a:solidFill>
                          <a:effectLst/>
                          <a:latin typeface="+mn-lt"/>
                          <a:ea typeface="+mn-ea"/>
                          <a:cs typeface="+mn-cs"/>
                        </a:rPr>
                        <a:t>spectators or listeners at a public event </a:t>
                      </a:r>
                      <a:endParaRPr lang="en-GB" sz="1100" b="0"/>
                    </a:p>
                  </a:txBody>
                  <a:tcPr/>
                </a:tc>
                <a:extLst>
                  <a:ext uri="{0D108BD9-81ED-4DB2-BD59-A6C34878D82A}">
                    <a16:rowId xmlns:a16="http://schemas.microsoft.com/office/drawing/2014/main" val="1631963687"/>
                  </a:ext>
                </a:extLst>
              </a:tr>
              <a:tr h="370840">
                <a:tc>
                  <a:txBody>
                    <a:bodyPr/>
                    <a:lstStyle/>
                    <a:p>
                      <a:r>
                        <a:rPr lang="en-GB" sz="1100" b="0"/>
                        <a:t>Dynamics - </a:t>
                      </a:r>
                      <a:r>
                        <a:rPr lang="en-US" sz="1100" b="0" i="0" kern="1200">
                          <a:solidFill>
                            <a:schemeClr val="dk1"/>
                          </a:solidFill>
                          <a:effectLst/>
                          <a:latin typeface="+mn-lt"/>
                          <a:ea typeface="+mn-ea"/>
                          <a:cs typeface="+mn-cs"/>
                        </a:rPr>
                        <a:t>means how quietly or loudly a piece of </a:t>
                      </a:r>
                      <a:r>
                        <a:rPr lang="en-US" sz="1100" b="1" i="0" kern="1200">
                          <a:solidFill>
                            <a:schemeClr val="dk1"/>
                          </a:solidFill>
                          <a:effectLst/>
                          <a:latin typeface="+mn-lt"/>
                          <a:ea typeface="+mn-ea"/>
                          <a:cs typeface="+mn-cs"/>
                        </a:rPr>
                        <a:t>music</a:t>
                      </a:r>
                      <a:r>
                        <a:rPr lang="en-US" sz="1100" b="0" i="0" kern="1200">
                          <a:solidFill>
                            <a:schemeClr val="dk1"/>
                          </a:solidFill>
                          <a:effectLst/>
                          <a:latin typeface="+mn-lt"/>
                          <a:ea typeface="+mn-ea"/>
                          <a:cs typeface="+mn-cs"/>
                        </a:rPr>
                        <a:t> should be played. </a:t>
                      </a:r>
                      <a:endParaRPr lang="en-GB" sz="1100" b="0"/>
                    </a:p>
                  </a:txBody>
                  <a:tcPr/>
                </a:tc>
                <a:extLst>
                  <a:ext uri="{0D108BD9-81ED-4DB2-BD59-A6C34878D82A}">
                    <a16:rowId xmlns:a16="http://schemas.microsoft.com/office/drawing/2014/main" val="3255163686"/>
                  </a:ext>
                </a:extLst>
              </a:tr>
              <a:tr h="0">
                <a:tc>
                  <a:txBody>
                    <a:bodyPr/>
                    <a:lstStyle/>
                    <a:p>
                      <a:r>
                        <a:rPr lang="en-GB" sz="1100" b="0"/>
                        <a:t>Tempo - </a:t>
                      </a:r>
                      <a:r>
                        <a:rPr lang="en-US" sz="1100" b="0" i="0" kern="1200">
                          <a:solidFill>
                            <a:schemeClr val="dk1"/>
                          </a:solidFill>
                          <a:effectLst/>
                          <a:latin typeface="+mn-lt"/>
                          <a:ea typeface="+mn-ea"/>
                          <a:cs typeface="+mn-cs"/>
                        </a:rPr>
                        <a:t>is </a:t>
                      </a:r>
                      <a:r>
                        <a:rPr lang="en-US" sz="1100" b="1" i="0" kern="1200">
                          <a:solidFill>
                            <a:schemeClr val="dk1"/>
                          </a:solidFill>
                          <a:effectLst/>
                          <a:latin typeface="+mn-lt"/>
                          <a:ea typeface="+mn-ea"/>
                          <a:cs typeface="+mn-cs"/>
                        </a:rPr>
                        <a:t>the speed of the underlying beat</a:t>
                      </a:r>
                      <a:r>
                        <a:rPr lang="en-US" sz="1100" b="0" i="0" kern="1200">
                          <a:solidFill>
                            <a:schemeClr val="dk1"/>
                          </a:solidFill>
                          <a:effectLst/>
                          <a:latin typeface="+mn-lt"/>
                          <a:ea typeface="+mn-ea"/>
                          <a:cs typeface="+mn-cs"/>
                        </a:rPr>
                        <a:t>.</a:t>
                      </a:r>
                      <a:endParaRPr lang="en-GB" sz="1100" b="0"/>
                    </a:p>
                  </a:txBody>
                  <a:tcPr/>
                </a:tc>
                <a:extLst>
                  <a:ext uri="{0D108BD9-81ED-4DB2-BD59-A6C34878D82A}">
                    <a16:rowId xmlns:a16="http://schemas.microsoft.com/office/drawing/2014/main" val="4009154379"/>
                  </a:ext>
                </a:extLst>
              </a:tr>
              <a:tr h="0">
                <a:tc>
                  <a:txBody>
                    <a:bodyPr/>
                    <a:lstStyle/>
                    <a:p>
                      <a:r>
                        <a:rPr lang="en-GB" sz="1100" b="0"/>
                        <a:t>Improvise </a:t>
                      </a:r>
                      <a:r>
                        <a:rPr lang="en-GB" sz="800" b="0"/>
                        <a:t>- </a:t>
                      </a:r>
                      <a:r>
                        <a:rPr lang="en-US" sz="1100" b="0" i="0" kern="1200">
                          <a:solidFill>
                            <a:schemeClr val="dk1"/>
                          </a:solidFill>
                          <a:effectLst/>
                          <a:latin typeface="+mn-lt"/>
                          <a:ea typeface="+mn-ea"/>
                          <a:cs typeface="+mn-cs"/>
                        </a:rPr>
                        <a:t>is the art of playing an instrument (or singing) in which the musician or musicians make up the music as they play.</a:t>
                      </a:r>
                      <a:endParaRPr lang="en-GB" sz="1100" b="0"/>
                    </a:p>
                  </a:txBody>
                  <a:tcPr/>
                </a:tc>
                <a:extLst>
                  <a:ext uri="{0D108BD9-81ED-4DB2-BD59-A6C34878D82A}">
                    <a16:rowId xmlns:a16="http://schemas.microsoft.com/office/drawing/2014/main" val="1807527917"/>
                  </a:ext>
                </a:extLst>
              </a:tr>
            </a:tbl>
          </a:graphicData>
        </a:graphic>
      </p:graphicFrame>
      <p:sp>
        <p:nvSpPr>
          <p:cNvPr id="67" name="TextBox 66">
            <a:extLst>
              <a:ext uri="{FF2B5EF4-FFF2-40B4-BE49-F238E27FC236}">
                <a16:creationId xmlns:a16="http://schemas.microsoft.com/office/drawing/2014/main" id="{9842C914-FD8A-499F-B9BF-7657635CF02C}"/>
              </a:ext>
            </a:extLst>
          </p:cNvPr>
          <p:cNvSpPr txBox="1"/>
          <p:nvPr/>
        </p:nvSpPr>
        <p:spPr>
          <a:xfrm>
            <a:off x="8542102" y="1914187"/>
            <a:ext cx="1705586" cy="369332"/>
          </a:xfrm>
          <a:prstGeom prst="rect">
            <a:avLst/>
          </a:prstGeom>
          <a:noFill/>
        </p:spPr>
        <p:txBody>
          <a:bodyPr wrap="square" rtlCol="0">
            <a:spAutoFit/>
          </a:bodyPr>
          <a:lstStyle/>
          <a:p>
            <a:pPr algn="ctr"/>
            <a:r>
              <a:rPr lang="en-GB"/>
              <a:t>Drums</a:t>
            </a:r>
          </a:p>
        </p:txBody>
      </p:sp>
      <p:sp>
        <p:nvSpPr>
          <p:cNvPr id="101" name="TextBox 100">
            <a:extLst>
              <a:ext uri="{FF2B5EF4-FFF2-40B4-BE49-F238E27FC236}">
                <a16:creationId xmlns:a16="http://schemas.microsoft.com/office/drawing/2014/main" id="{ED5582AC-D599-4EAA-A009-96F7925541DE}"/>
              </a:ext>
            </a:extLst>
          </p:cNvPr>
          <p:cNvSpPr txBox="1"/>
          <p:nvPr/>
        </p:nvSpPr>
        <p:spPr>
          <a:xfrm>
            <a:off x="10549812" y="3574235"/>
            <a:ext cx="1705586" cy="369332"/>
          </a:xfrm>
          <a:prstGeom prst="rect">
            <a:avLst/>
          </a:prstGeom>
          <a:noFill/>
        </p:spPr>
        <p:txBody>
          <a:bodyPr wrap="square" rtlCol="0">
            <a:spAutoFit/>
          </a:bodyPr>
          <a:lstStyle/>
          <a:p>
            <a:pPr algn="ctr"/>
            <a:r>
              <a:rPr lang="en-GB"/>
              <a:t>Rocking Horse</a:t>
            </a:r>
          </a:p>
        </p:txBody>
      </p:sp>
      <p:sp>
        <p:nvSpPr>
          <p:cNvPr id="102" name="TextBox 101">
            <a:extLst>
              <a:ext uri="{FF2B5EF4-FFF2-40B4-BE49-F238E27FC236}">
                <a16:creationId xmlns:a16="http://schemas.microsoft.com/office/drawing/2014/main" id="{654D1BFD-A732-4399-AD8C-A88FB49FF908}"/>
              </a:ext>
            </a:extLst>
          </p:cNvPr>
          <p:cNvSpPr txBox="1"/>
          <p:nvPr/>
        </p:nvSpPr>
        <p:spPr>
          <a:xfrm>
            <a:off x="8618302" y="3889451"/>
            <a:ext cx="1705586" cy="369332"/>
          </a:xfrm>
          <a:prstGeom prst="rect">
            <a:avLst/>
          </a:prstGeom>
          <a:noFill/>
        </p:spPr>
        <p:txBody>
          <a:bodyPr wrap="square" rtlCol="0">
            <a:spAutoFit/>
          </a:bodyPr>
          <a:lstStyle/>
          <a:p>
            <a:pPr algn="ctr"/>
            <a:r>
              <a:rPr lang="en-GB"/>
              <a:t>Yo-Yo</a:t>
            </a:r>
          </a:p>
        </p:txBody>
      </p:sp>
      <p:sp>
        <p:nvSpPr>
          <p:cNvPr id="103" name="TextBox 102">
            <a:extLst>
              <a:ext uri="{FF2B5EF4-FFF2-40B4-BE49-F238E27FC236}">
                <a16:creationId xmlns:a16="http://schemas.microsoft.com/office/drawing/2014/main" id="{A250AC48-034C-429D-85A6-250030E3213A}"/>
              </a:ext>
            </a:extLst>
          </p:cNvPr>
          <p:cNvSpPr txBox="1"/>
          <p:nvPr/>
        </p:nvSpPr>
        <p:spPr>
          <a:xfrm>
            <a:off x="10549812" y="2299359"/>
            <a:ext cx="1705586" cy="369332"/>
          </a:xfrm>
          <a:prstGeom prst="rect">
            <a:avLst/>
          </a:prstGeom>
          <a:noFill/>
        </p:spPr>
        <p:txBody>
          <a:bodyPr wrap="square" lIns="91440" tIns="45720" rIns="91440" bIns="45720" rtlCol="0" anchor="t">
            <a:spAutoFit/>
          </a:bodyPr>
          <a:lstStyle/>
          <a:p>
            <a:pPr algn="ctr"/>
            <a:r>
              <a:rPr lang="en-GB"/>
              <a:t>Saxophone</a:t>
            </a:r>
          </a:p>
        </p:txBody>
      </p:sp>
      <p:pic>
        <p:nvPicPr>
          <p:cNvPr id="3" name="Picture 2">
            <a:extLst>
              <a:ext uri="{FF2B5EF4-FFF2-40B4-BE49-F238E27FC236}">
                <a16:creationId xmlns:a16="http://schemas.microsoft.com/office/drawing/2014/main" id="{5701460E-4C25-41D6-9760-B424B1C426A4}"/>
              </a:ext>
            </a:extLst>
          </p:cNvPr>
          <p:cNvPicPr>
            <a:picLocks noChangeAspect="1"/>
          </p:cNvPicPr>
          <p:nvPr/>
        </p:nvPicPr>
        <p:blipFill>
          <a:blip r:embed="rId3"/>
          <a:stretch>
            <a:fillRect/>
          </a:stretch>
        </p:blipFill>
        <p:spPr>
          <a:xfrm>
            <a:off x="4654751" y="1349443"/>
            <a:ext cx="3752850" cy="1628775"/>
          </a:xfrm>
          <a:prstGeom prst="rect">
            <a:avLst/>
          </a:prstGeom>
        </p:spPr>
      </p:pic>
      <p:pic>
        <p:nvPicPr>
          <p:cNvPr id="5" name="Picture 4">
            <a:extLst>
              <a:ext uri="{FF2B5EF4-FFF2-40B4-BE49-F238E27FC236}">
                <a16:creationId xmlns:a16="http://schemas.microsoft.com/office/drawing/2014/main" id="{B8DD8DF5-9C10-4E8D-829E-F1402F97A3F3}"/>
              </a:ext>
            </a:extLst>
          </p:cNvPr>
          <p:cNvPicPr>
            <a:picLocks noChangeAspect="1"/>
          </p:cNvPicPr>
          <p:nvPr/>
        </p:nvPicPr>
        <p:blipFill>
          <a:blip r:embed="rId4"/>
          <a:stretch>
            <a:fillRect/>
          </a:stretch>
        </p:blipFill>
        <p:spPr>
          <a:xfrm>
            <a:off x="4165608" y="2708738"/>
            <a:ext cx="2143125" cy="2200275"/>
          </a:xfrm>
          <a:prstGeom prst="rect">
            <a:avLst/>
          </a:prstGeom>
        </p:spPr>
      </p:pic>
      <p:pic>
        <p:nvPicPr>
          <p:cNvPr id="9" name="Picture 8">
            <a:extLst>
              <a:ext uri="{FF2B5EF4-FFF2-40B4-BE49-F238E27FC236}">
                <a16:creationId xmlns:a16="http://schemas.microsoft.com/office/drawing/2014/main" id="{D5D930AE-5051-4B75-B2C7-947AA9FB4813}"/>
              </a:ext>
            </a:extLst>
          </p:cNvPr>
          <p:cNvPicPr>
            <a:picLocks noChangeAspect="1"/>
          </p:cNvPicPr>
          <p:nvPr/>
        </p:nvPicPr>
        <p:blipFill>
          <a:blip r:embed="rId5"/>
          <a:stretch>
            <a:fillRect/>
          </a:stretch>
        </p:blipFill>
        <p:spPr>
          <a:xfrm>
            <a:off x="9000747" y="2983915"/>
            <a:ext cx="3086100" cy="1438275"/>
          </a:xfrm>
          <a:prstGeom prst="rect">
            <a:avLst/>
          </a:prstGeom>
        </p:spPr>
      </p:pic>
      <p:pic>
        <p:nvPicPr>
          <p:cNvPr id="11" name="Picture 10">
            <a:extLst>
              <a:ext uri="{FF2B5EF4-FFF2-40B4-BE49-F238E27FC236}">
                <a16:creationId xmlns:a16="http://schemas.microsoft.com/office/drawing/2014/main" id="{E35A3834-FF3D-47FE-B1FA-F8E017F0A8F4}"/>
              </a:ext>
            </a:extLst>
          </p:cNvPr>
          <p:cNvPicPr>
            <a:picLocks noChangeAspect="1"/>
          </p:cNvPicPr>
          <p:nvPr/>
        </p:nvPicPr>
        <p:blipFill>
          <a:blip r:embed="rId6"/>
          <a:stretch>
            <a:fillRect/>
          </a:stretch>
        </p:blipFill>
        <p:spPr>
          <a:xfrm>
            <a:off x="10709886" y="47585"/>
            <a:ext cx="1106456" cy="2276033"/>
          </a:xfrm>
          <a:prstGeom prst="rect">
            <a:avLst/>
          </a:prstGeom>
        </p:spPr>
      </p:pic>
      <p:pic>
        <p:nvPicPr>
          <p:cNvPr id="13" name="Picture 12">
            <a:extLst>
              <a:ext uri="{FF2B5EF4-FFF2-40B4-BE49-F238E27FC236}">
                <a16:creationId xmlns:a16="http://schemas.microsoft.com/office/drawing/2014/main" id="{95271D1C-74AE-4A86-B42A-2EBF3F881FA5}"/>
              </a:ext>
            </a:extLst>
          </p:cNvPr>
          <p:cNvPicPr>
            <a:picLocks noChangeAspect="1"/>
          </p:cNvPicPr>
          <p:nvPr/>
        </p:nvPicPr>
        <p:blipFill>
          <a:blip r:embed="rId7"/>
          <a:stretch>
            <a:fillRect/>
          </a:stretch>
        </p:blipFill>
        <p:spPr>
          <a:xfrm>
            <a:off x="8348371" y="3992"/>
            <a:ext cx="2084131" cy="1962150"/>
          </a:xfrm>
          <a:prstGeom prst="rect">
            <a:avLst/>
          </a:prstGeom>
        </p:spPr>
      </p:pic>
      <p:pic>
        <p:nvPicPr>
          <p:cNvPr id="15" name="Picture 14">
            <a:extLst>
              <a:ext uri="{FF2B5EF4-FFF2-40B4-BE49-F238E27FC236}">
                <a16:creationId xmlns:a16="http://schemas.microsoft.com/office/drawing/2014/main" id="{98184EC7-48FB-41D7-95C0-DBDBCFEA4534}"/>
              </a:ext>
            </a:extLst>
          </p:cNvPr>
          <p:cNvPicPr>
            <a:picLocks noChangeAspect="1"/>
          </p:cNvPicPr>
          <p:nvPr/>
        </p:nvPicPr>
        <p:blipFill>
          <a:blip r:embed="rId8"/>
          <a:stretch>
            <a:fillRect/>
          </a:stretch>
        </p:blipFill>
        <p:spPr>
          <a:xfrm>
            <a:off x="3399514" y="1288714"/>
            <a:ext cx="1285875" cy="2181225"/>
          </a:xfrm>
          <a:prstGeom prst="rect">
            <a:avLst/>
          </a:prstGeom>
        </p:spPr>
      </p:pic>
      <p:pic>
        <p:nvPicPr>
          <p:cNvPr id="17" name="Picture 16">
            <a:extLst>
              <a:ext uri="{FF2B5EF4-FFF2-40B4-BE49-F238E27FC236}">
                <a16:creationId xmlns:a16="http://schemas.microsoft.com/office/drawing/2014/main" id="{2A256241-26A4-45BC-B51E-2FFB121737F7}"/>
              </a:ext>
            </a:extLst>
          </p:cNvPr>
          <p:cNvPicPr>
            <a:picLocks noChangeAspect="1"/>
          </p:cNvPicPr>
          <p:nvPr/>
        </p:nvPicPr>
        <p:blipFill>
          <a:blip r:embed="rId9"/>
          <a:stretch>
            <a:fillRect/>
          </a:stretch>
        </p:blipFill>
        <p:spPr>
          <a:xfrm>
            <a:off x="5848490" y="3425395"/>
            <a:ext cx="1953902" cy="1192641"/>
          </a:xfrm>
          <a:prstGeom prst="rect">
            <a:avLst/>
          </a:prstGeom>
        </p:spPr>
      </p:pic>
      <p:graphicFrame>
        <p:nvGraphicFramePr>
          <p:cNvPr id="18" name="Table 18">
            <a:extLst>
              <a:ext uri="{FF2B5EF4-FFF2-40B4-BE49-F238E27FC236}">
                <a16:creationId xmlns:a16="http://schemas.microsoft.com/office/drawing/2014/main" id="{93365D71-084B-437A-AE48-3224CE21F685}"/>
              </a:ext>
            </a:extLst>
          </p:cNvPr>
          <p:cNvGraphicFramePr>
            <a:graphicFrameLocks noGrp="1"/>
          </p:cNvGraphicFramePr>
          <p:nvPr>
            <p:extLst>
              <p:ext uri="{D42A27DB-BD31-4B8C-83A1-F6EECF244321}">
                <p14:modId xmlns:p14="http://schemas.microsoft.com/office/powerpoint/2010/main" val="1539204159"/>
              </p:ext>
            </p:extLst>
          </p:nvPr>
        </p:nvGraphicFramePr>
        <p:xfrm>
          <a:off x="3319482" y="4739450"/>
          <a:ext cx="8764518" cy="2138680"/>
        </p:xfrm>
        <a:graphic>
          <a:graphicData uri="http://schemas.openxmlformats.org/drawingml/2006/table">
            <a:tbl>
              <a:tblPr firstRow="1" bandRow="1">
                <a:tableStyleId>{5940675A-B579-460E-94D1-54222C63F5DA}</a:tableStyleId>
              </a:tblPr>
              <a:tblGrid>
                <a:gridCol w="1460753">
                  <a:extLst>
                    <a:ext uri="{9D8B030D-6E8A-4147-A177-3AD203B41FA5}">
                      <a16:colId xmlns:a16="http://schemas.microsoft.com/office/drawing/2014/main" val="2573611048"/>
                    </a:ext>
                  </a:extLst>
                </a:gridCol>
                <a:gridCol w="1460753">
                  <a:extLst>
                    <a:ext uri="{9D8B030D-6E8A-4147-A177-3AD203B41FA5}">
                      <a16:colId xmlns:a16="http://schemas.microsoft.com/office/drawing/2014/main" val="2479143483"/>
                    </a:ext>
                  </a:extLst>
                </a:gridCol>
                <a:gridCol w="1460753">
                  <a:extLst>
                    <a:ext uri="{9D8B030D-6E8A-4147-A177-3AD203B41FA5}">
                      <a16:colId xmlns:a16="http://schemas.microsoft.com/office/drawing/2014/main" val="3276905916"/>
                    </a:ext>
                  </a:extLst>
                </a:gridCol>
                <a:gridCol w="1460753">
                  <a:extLst>
                    <a:ext uri="{9D8B030D-6E8A-4147-A177-3AD203B41FA5}">
                      <a16:colId xmlns:a16="http://schemas.microsoft.com/office/drawing/2014/main" val="3798155864"/>
                    </a:ext>
                  </a:extLst>
                </a:gridCol>
                <a:gridCol w="1460753">
                  <a:extLst>
                    <a:ext uri="{9D8B030D-6E8A-4147-A177-3AD203B41FA5}">
                      <a16:colId xmlns:a16="http://schemas.microsoft.com/office/drawing/2014/main" val="292262451"/>
                    </a:ext>
                  </a:extLst>
                </a:gridCol>
                <a:gridCol w="1460753">
                  <a:extLst>
                    <a:ext uri="{9D8B030D-6E8A-4147-A177-3AD203B41FA5}">
                      <a16:colId xmlns:a16="http://schemas.microsoft.com/office/drawing/2014/main" val="3244337676"/>
                    </a:ext>
                  </a:extLst>
                </a:gridCol>
              </a:tblGrid>
              <a:tr h="370840">
                <a:tc>
                  <a:txBody>
                    <a:bodyPr/>
                    <a:lstStyle/>
                    <a:p>
                      <a:pPr algn="ctr"/>
                      <a:r>
                        <a:rPr lang="en-GB"/>
                        <a:t>Blues</a:t>
                      </a:r>
                    </a:p>
                  </a:txBody>
                  <a:tcPr>
                    <a:solidFill>
                      <a:schemeClr val="accent6">
                        <a:lumMod val="40000"/>
                        <a:lumOff val="60000"/>
                      </a:schemeClr>
                    </a:solidFill>
                  </a:tcPr>
                </a:tc>
                <a:tc>
                  <a:txBody>
                    <a:bodyPr/>
                    <a:lstStyle/>
                    <a:p>
                      <a:pPr algn="ctr"/>
                      <a:r>
                        <a:rPr lang="en-GB"/>
                        <a:t>Baroque</a:t>
                      </a:r>
                    </a:p>
                  </a:txBody>
                  <a:tcPr>
                    <a:solidFill>
                      <a:schemeClr val="accent6">
                        <a:lumMod val="40000"/>
                        <a:lumOff val="60000"/>
                      </a:schemeClr>
                    </a:solidFill>
                  </a:tcPr>
                </a:tc>
                <a:tc>
                  <a:txBody>
                    <a:bodyPr/>
                    <a:lstStyle/>
                    <a:p>
                      <a:pPr algn="ctr"/>
                      <a:r>
                        <a:rPr lang="en-GB"/>
                        <a:t>Folk</a:t>
                      </a:r>
                    </a:p>
                  </a:txBody>
                  <a:tcPr>
                    <a:solidFill>
                      <a:schemeClr val="accent6">
                        <a:lumMod val="40000"/>
                        <a:lumOff val="60000"/>
                      </a:schemeClr>
                    </a:solidFill>
                  </a:tcPr>
                </a:tc>
                <a:tc>
                  <a:txBody>
                    <a:bodyPr/>
                    <a:lstStyle/>
                    <a:p>
                      <a:pPr algn="ctr"/>
                      <a:r>
                        <a:rPr lang="en-GB"/>
                        <a:t>Funk</a:t>
                      </a:r>
                    </a:p>
                  </a:txBody>
                  <a:tcPr>
                    <a:solidFill>
                      <a:schemeClr val="accent6">
                        <a:lumMod val="40000"/>
                        <a:lumOff val="60000"/>
                      </a:schemeClr>
                    </a:solidFill>
                  </a:tcPr>
                </a:tc>
                <a:tc>
                  <a:txBody>
                    <a:bodyPr/>
                    <a:lstStyle/>
                    <a:p>
                      <a:pPr algn="ctr"/>
                      <a:r>
                        <a:rPr lang="en-GB"/>
                        <a:t>Nova</a:t>
                      </a:r>
                    </a:p>
                  </a:txBody>
                  <a:tcPr>
                    <a:solidFill>
                      <a:schemeClr val="accent6">
                        <a:lumMod val="40000"/>
                        <a:lumOff val="60000"/>
                      </a:schemeClr>
                    </a:solidFill>
                  </a:tcPr>
                </a:tc>
                <a:tc>
                  <a:txBody>
                    <a:bodyPr/>
                    <a:lstStyle/>
                    <a:p>
                      <a:pPr algn="ctr"/>
                      <a:r>
                        <a:rPr lang="en-GB"/>
                        <a:t>Reggae</a:t>
                      </a:r>
                    </a:p>
                  </a:txBody>
                  <a:tcPr>
                    <a:solidFill>
                      <a:schemeClr val="accent6">
                        <a:lumMod val="40000"/>
                        <a:lumOff val="60000"/>
                      </a:schemeClr>
                    </a:solidFill>
                  </a:tcPr>
                </a:tc>
                <a:extLst>
                  <a:ext uri="{0D108BD9-81ED-4DB2-BD59-A6C34878D82A}">
                    <a16:rowId xmlns:a16="http://schemas.microsoft.com/office/drawing/2014/main" val="2342301258"/>
                  </a:ext>
                </a:extLst>
              </a:tr>
              <a:tr h="370840">
                <a:tc>
                  <a:txBody>
                    <a:bodyPr/>
                    <a:lstStyle/>
                    <a:p>
                      <a:r>
                        <a:rPr lang="en-US" sz="1100"/>
                        <a:t>A style of music </a:t>
                      </a:r>
                      <a:r>
                        <a:rPr lang="en-US" sz="1100" err="1"/>
                        <a:t>characterised</a:t>
                      </a:r>
                      <a:r>
                        <a:rPr lang="en-US" sz="1100"/>
                        <a:t> by its harmonic structure and the notes used to create the melodies. </a:t>
                      </a:r>
                      <a:endParaRPr lang="en-GB" sz="1100"/>
                    </a:p>
                  </a:txBody>
                  <a:tcPr/>
                </a:tc>
                <a:tc>
                  <a:txBody>
                    <a:bodyPr/>
                    <a:lstStyle/>
                    <a:p>
                      <a:r>
                        <a:rPr lang="en-US" sz="1100" b="0" i="0" kern="1200">
                          <a:solidFill>
                            <a:schemeClr val="tx1"/>
                          </a:solidFill>
                          <a:effectLst/>
                          <a:latin typeface="+mn-lt"/>
                          <a:ea typeface="+mn-ea"/>
                          <a:cs typeface="+mn-cs"/>
                        </a:rPr>
                        <a:t>long flowing melodic lines often using ornamentation (decorative notes such as trills and turns)</a:t>
                      </a:r>
                    </a:p>
                    <a:p>
                      <a:r>
                        <a:rPr lang="en-US" sz="1100" b="0" i="0" kern="1200">
                          <a:solidFill>
                            <a:schemeClr val="tx1"/>
                          </a:solidFill>
                          <a:effectLst/>
                          <a:latin typeface="+mn-lt"/>
                          <a:ea typeface="+mn-ea"/>
                          <a:cs typeface="+mn-cs"/>
                        </a:rPr>
                        <a:t>contrast between loud and soft, solo and ensemble.</a:t>
                      </a:r>
                    </a:p>
                    <a:p>
                      <a:endParaRPr lang="en-GB" sz="1100"/>
                    </a:p>
                  </a:txBody>
                  <a:tcPr/>
                </a:tc>
                <a:tc>
                  <a:txBody>
                    <a:bodyPr/>
                    <a:lstStyle/>
                    <a:p>
                      <a:r>
                        <a:rPr lang="en-US" sz="1100"/>
                        <a:t>Music sung or played by people, usually not recorded or performed. Often the music is passed down through families and friends. </a:t>
                      </a:r>
                      <a:endParaRPr lang="en-GB" sz="1100"/>
                    </a:p>
                  </a:txBody>
                  <a:tcPr/>
                </a:tc>
                <a:tc>
                  <a:txBody>
                    <a:bodyPr/>
                    <a:lstStyle/>
                    <a:p>
                      <a:r>
                        <a:rPr lang="en-US" sz="1100"/>
                        <a:t>Funk: music with strong bass lines and a heavy syncopated beat. </a:t>
                      </a:r>
                      <a:r>
                        <a:rPr lang="en-US" sz="1100" b="0" i="0" kern="1200">
                          <a:solidFill>
                            <a:schemeClr val="tx1"/>
                          </a:solidFill>
                          <a:effectLst/>
                          <a:latin typeface="+mn-lt"/>
                          <a:ea typeface="+mn-ea"/>
                          <a:cs typeface="+mn-cs"/>
                        </a:rPr>
                        <a:t>Funk music also possesses a distinctive </a:t>
                      </a:r>
                      <a:r>
                        <a:rPr lang="en-US" sz="1100" b="1" i="0" kern="1200">
                          <a:solidFill>
                            <a:schemeClr val="tx1"/>
                          </a:solidFill>
                          <a:effectLst/>
                          <a:latin typeface="+mn-lt"/>
                          <a:ea typeface="+mn-ea"/>
                          <a:cs typeface="+mn-cs"/>
                        </a:rPr>
                        <a:t>groove</a:t>
                      </a:r>
                      <a:r>
                        <a:rPr lang="en-US" sz="1100" b="0" i="0" kern="1200">
                          <a:solidFill>
                            <a:schemeClr val="tx1"/>
                          </a:solidFill>
                          <a:effectLst/>
                          <a:latin typeface="+mn-lt"/>
                          <a:ea typeface="+mn-ea"/>
                          <a:cs typeface="+mn-cs"/>
                        </a:rPr>
                        <a:t>, or sense of rhythmic movement that makes you want to get up and dance.</a:t>
                      </a:r>
                      <a:endParaRPr lang="en-GB" sz="1100"/>
                    </a:p>
                  </a:txBody>
                  <a:tcPr/>
                </a:tc>
                <a:tc>
                  <a:txBody>
                    <a:bodyPr/>
                    <a:lstStyle/>
                    <a:p>
                      <a:r>
                        <a:rPr lang="en-US" sz="1100"/>
                        <a:t>A Brazilian dance music that has syncopated guitar rhythms.</a:t>
                      </a:r>
                      <a:endParaRPr lang="en-GB" sz="1100"/>
                    </a:p>
                  </a:txBody>
                  <a:tcPr/>
                </a:tc>
                <a:tc>
                  <a:txBody>
                    <a:bodyPr/>
                    <a:lstStyle/>
                    <a:p>
                      <a:r>
                        <a:rPr lang="en-US" sz="1100"/>
                        <a:t>Developed in the 1970s and originated from Jamaica, Reggae defined by Bob Marley. It has a prominent bass beat and a strong off-beat usually played on the guitar. </a:t>
                      </a:r>
                      <a:endParaRPr lang="en-GB" sz="1100"/>
                    </a:p>
                  </a:txBody>
                  <a:tcPr/>
                </a:tc>
                <a:extLst>
                  <a:ext uri="{0D108BD9-81ED-4DB2-BD59-A6C34878D82A}">
                    <a16:rowId xmlns:a16="http://schemas.microsoft.com/office/drawing/2014/main" val="1027447749"/>
                  </a:ext>
                </a:extLst>
              </a:tr>
            </a:tbl>
          </a:graphicData>
        </a:graphic>
      </p:graphicFrame>
      <p:sp>
        <p:nvSpPr>
          <p:cNvPr id="31" name="TextBox 30">
            <a:extLst>
              <a:ext uri="{FF2B5EF4-FFF2-40B4-BE49-F238E27FC236}">
                <a16:creationId xmlns:a16="http://schemas.microsoft.com/office/drawing/2014/main" id="{3C22DB78-5445-42D5-B5CB-A71FD46AA154}"/>
              </a:ext>
            </a:extLst>
          </p:cNvPr>
          <p:cNvSpPr txBox="1"/>
          <p:nvPr/>
        </p:nvSpPr>
        <p:spPr>
          <a:xfrm>
            <a:off x="6892206" y="4364431"/>
            <a:ext cx="1705586" cy="369332"/>
          </a:xfrm>
          <a:prstGeom prst="rect">
            <a:avLst/>
          </a:prstGeom>
          <a:noFill/>
        </p:spPr>
        <p:txBody>
          <a:bodyPr wrap="square" rtlCol="0">
            <a:spAutoFit/>
          </a:bodyPr>
          <a:lstStyle/>
          <a:p>
            <a:pPr algn="ctr"/>
            <a:r>
              <a:rPr lang="en-GB"/>
              <a:t>Glockenspiel </a:t>
            </a:r>
          </a:p>
        </p:txBody>
      </p:sp>
      <p:sp>
        <p:nvSpPr>
          <p:cNvPr id="32" name="TextBox 31">
            <a:extLst>
              <a:ext uri="{FF2B5EF4-FFF2-40B4-BE49-F238E27FC236}">
                <a16:creationId xmlns:a16="http://schemas.microsoft.com/office/drawing/2014/main" id="{DF973D66-4F0C-47AD-8B76-6F746188D31D}"/>
              </a:ext>
            </a:extLst>
          </p:cNvPr>
          <p:cNvSpPr txBox="1"/>
          <p:nvPr/>
        </p:nvSpPr>
        <p:spPr>
          <a:xfrm>
            <a:off x="9623495" y="4431336"/>
            <a:ext cx="1705586" cy="369332"/>
          </a:xfrm>
          <a:prstGeom prst="rect">
            <a:avLst/>
          </a:prstGeom>
          <a:noFill/>
        </p:spPr>
        <p:txBody>
          <a:bodyPr wrap="square" rtlCol="0">
            <a:spAutoFit/>
          </a:bodyPr>
          <a:lstStyle/>
          <a:p>
            <a:pPr algn="ctr"/>
            <a:r>
              <a:rPr lang="en-GB"/>
              <a:t>Trumpet</a:t>
            </a:r>
          </a:p>
        </p:txBody>
      </p:sp>
      <p:sp>
        <p:nvSpPr>
          <p:cNvPr id="33" name="TextBox 32">
            <a:extLst>
              <a:ext uri="{FF2B5EF4-FFF2-40B4-BE49-F238E27FC236}">
                <a16:creationId xmlns:a16="http://schemas.microsoft.com/office/drawing/2014/main" id="{B3176C86-4320-4C81-9928-6B8377CBE0DD}"/>
              </a:ext>
            </a:extLst>
          </p:cNvPr>
          <p:cNvSpPr txBox="1"/>
          <p:nvPr/>
        </p:nvSpPr>
        <p:spPr>
          <a:xfrm>
            <a:off x="6398640" y="2627542"/>
            <a:ext cx="1705586" cy="369332"/>
          </a:xfrm>
          <a:prstGeom prst="rect">
            <a:avLst/>
          </a:prstGeom>
          <a:noFill/>
        </p:spPr>
        <p:txBody>
          <a:bodyPr wrap="square" rtlCol="0">
            <a:spAutoFit/>
          </a:bodyPr>
          <a:lstStyle/>
          <a:p>
            <a:pPr algn="ctr"/>
            <a:r>
              <a:rPr lang="en-GB"/>
              <a:t>Keyboard </a:t>
            </a:r>
          </a:p>
        </p:txBody>
      </p:sp>
      <p:sp>
        <p:nvSpPr>
          <p:cNvPr id="34" name="TextBox 33">
            <a:extLst>
              <a:ext uri="{FF2B5EF4-FFF2-40B4-BE49-F238E27FC236}">
                <a16:creationId xmlns:a16="http://schemas.microsoft.com/office/drawing/2014/main" id="{375DAE28-81FA-4928-944D-0B43C741FCD0}"/>
              </a:ext>
            </a:extLst>
          </p:cNvPr>
          <p:cNvSpPr txBox="1"/>
          <p:nvPr/>
        </p:nvSpPr>
        <p:spPr>
          <a:xfrm>
            <a:off x="4822471" y="2868096"/>
            <a:ext cx="1705586" cy="369332"/>
          </a:xfrm>
          <a:prstGeom prst="rect">
            <a:avLst/>
          </a:prstGeom>
          <a:noFill/>
        </p:spPr>
        <p:txBody>
          <a:bodyPr wrap="square" rtlCol="0">
            <a:spAutoFit/>
          </a:bodyPr>
          <a:lstStyle/>
          <a:p>
            <a:pPr algn="ctr"/>
            <a:r>
              <a:rPr lang="en-GB"/>
              <a:t>Bass Guitar </a:t>
            </a:r>
          </a:p>
        </p:txBody>
      </p:sp>
      <p:sp>
        <p:nvSpPr>
          <p:cNvPr id="35" name="TextBox 34">
            <a:extLst>
              <a:ext uri="{FF2B5EF4-FFF2-40B4-BE49-F238E27FC236}">
                <a16:creationId xmlns:a16="http://schemas.microsoft.com/office/drawing/2014/main" id="{7DC71C14-4F85-4DA5-A882-6F99BDD3B77C}"/>
              </a:ext>
            </a:extLst>
          </p:cNvPr>
          <p:cNvSpPr txBox="1"/>
          <p:nvPr/>
        </p:nvSpPr>
        <p:spPr>
          <a:xfrm>
            <a:off x="3313542" y="3478091"/>
            <a:ext cx="1705586" cy="369332"/>
          </a:xfrm>
          <a:prstGeom prst="rect">
            <a:avLst/>
          </a:prstGeom>
          <a:noFill/>
        </p:spPr>
        <p:txBody>
          <a:bodyPr wrap="square" rtlCol="0">
            <a:spAutoFit/>
          </a:bodyPr>
          <a:lstStyle/>
          <a:p>
            <a:pPr algn="ctr"/>
            <a:r>
              <a:rPr lang="en-GB"/>
              <a:t>Electric Guitar </a:t>
            </a:r>
          </a:p>
        </p:txBody>
      </p:sp>
      <p:sp>
        <p:nvSpPr>
          <p:cNvPr id="37" name="TextBox 36">
            <a:extLst>
              <a:ext uri="{FF2B5EF4-FFF2-40B4-BE49-F238E27FC236}">
                <a16:creationId xmlns:a16="http://schemas.microsoft.com/office/drawing/2014/main" id="{6017CD88-8D92-442F-85D4-BDB0620A7E1C}"/>
              </a:ext>
            </a:extLst>
          </p:cNvPr>
          <p:cNvSpPr txBox="1"/>
          <p:nvPr/>
        </p:nvSpPr>
        <p:spPr>
          <a:xfrm>
            <a:off x="1493292" y="45778"/>
            <a:ext cx="2007903" cy="769441"/>
          </a:xfrm>
          <a:prstGeom prst="rect">
            <a:avLst/>
          </a:prstGeom>
          <a:noFill/>
          <a:ln>
            <a:solidFill>
              <a:schemeClr val="tx1"/>
            </a:solidFill>
          </a:ln>
        </p:spPr>
        <p:txBody>
          <a:bodyPr wrap="square">
            <a:spAutoFit/>
          </a:bodyPr>
          <a:lstStyle/>
          <a:p>
            <a:r>
              <a:rPr lang="en-US" sz="1100"/>
              <a:t>Syncopation: Music with lots of rhythmic variety, often quite difficult. The strong beats occur in unexpected places</a:t>
            </a:r>
            <a:endParaRPr lang="en-GB" sz="1100"/>
          </a:p>
        </p:txBody>
      </p:sp>
      <p:pic>
        <p:nvPicPr>
          <p:cNvPr id="2" name="Picture 3" descr="Chart, box and whisker chart&#10;&#10;Description automatically generated">
            <a:extLst>
              <a:ext uri="{FF2B5EF4-FFF2-40B4-BE49-F238E27FC236}">
                <a16:creationId xmlns:a16="http://schemas.microsoft.com/office/drawing/2014/main" id="{4828CE43-46F9-4E27-901A-0A408B321521}"/>
              </a:ext>
            </a:extLst>
          </p:cNvPr>
          <p:cNvPicPr>
            <a:picLocks noChangeAspect="1"/>
          </p:cNvPicPr>
          <p:nvPr/>
        </p:nvPicPr>
        <p:blipFill>
          <a:blip r:embed="rId10"/>
          <a:stretch>
            <a:fillRect/>
          </a:stretch>
        </p:blipFill>
        <p:spPr>
          <a:xfrm>
            <a:off x="7924800" y="2671763"/>
            <a:ext cx="1466850" cy="103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56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3BAB68-E59E-4A32-B65D-FD4B1E5071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2" name="Picture 1" descr="1 NEW LOGO">
            <a:extLst>
              <a:ext uri="{FF2B5EF4-FFF2-40B4-BE49-F238E27FC236}">
                <a16:creationId xmlns:a16="http://schemas.microsoft.com/office/drawing/2014/main" id="{427DA2F0-93AC-480D-A70B-AECC73D2C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45" y="0"/>
            <a:ext cx="1143000" cy="893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55FF3C-7F98-409B-8A03-8F089EF2AEF7}"/>
              </a:ext>
            </a:extLst>
          </p:cNvPr>
          <p:cNvSpPr>
            <a:spLocks noChangeArrowheads="1"/>
          </p:cNvSpPr>
          <p:nvPr/>
        </p:nvSpPr>
        <p:spPr bwMode="auto">
          <a:xfrm>
            <a:off x="3565177" y="21968"/>
            <a:ext cx="4709687" cy="1200329"/>
          </a:xfrm>
          <a:prstGeom prst="rect">
            <a:avLst/>
          </a:prstGeom>
          <a:solidFill>
            <a:schemeClr val="accent6">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Whitley Abbey Primary School</a:t>
            </a:r>
            <a:endParaRPr kumimoji="0" lang="en-GB" altLang="en-US" sz="1050" b="1"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Hand in Hand We Learn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a:solidFill>
                <a:srgbClr val="70AD47"/>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effectLst/>
                <a:latin typeface="Calibri" panose="020F0502020204030204" pitchFamily="34" charset="0"/>
                <a:cs typeface="Times New Roman" panose="02020603050405020304" pitchFamily="18" charset="0"/>
              </a:rPr>
              <a:t>Knowledge </a:t>
            </a:r>
            <a:r>
              <a:rPr kumimoji="0" lang="en-US" altLang="en-US" sz="1600" b="1" i="0" u="none" strike="noStrike" cap="none" normalizeH="0" baseline="0" err="1">
                <a:ln>
                  <a:noFill/>
                </a:ln>
                <a:effectLst/>
                <a:latin typeface="Calibri" panose="020F0502020204030204" pitchFamily="34" charset="0"/>
                <a:cs typeface="Times New Roman" panose="02020603050405020304" pitchFamily="18" charset="0"/>
              </a:rPr>
              <a:t>Organiser</a:t>
            </a:r>
            <a:r>
              <a:rPr kumimoji="0" lang="en-US" altLang="en-US" sz="1600" b="1" i="0" u="none" strike="noStrike" cap="none" normalizeH="0" baseline="0">
                <a:ln>
                  <a:noFill/>
                </a:ln>
                <a:effectLst/>
                <a:latin typeface="Calibri" panose="020F0502020204030204" pitchFamily="34" charset="0"/>
                <a:cs typeface="Times New Roman" panose="02020603050405020304" pitchFamily="18" charset="0"/>
              </a:rPr>
              <a:t> -  Music -  </a:t>
            </a:r>
            <a:r>
              <a:rPr lang="en-US" altLang="en-US" sz="1600" b="1">
                <a:latin typeface="Calibri" panose="020F0502020204030204" pitchFamily="34" charset="0"/>
                <a:cs typeface="Times New Roman" panose="02020603050405020304" pitchFamily="18" charset="0"/>
              </a:rPr>
              <a:t>Lower Key Stage 2</a:t>
            </a:r>
            <a:endParaRPr kumimoji="0" lang="en-US" altLang="en-US" sz="2000" b="0" i="0" u="none" strike="noStrike" cap="none" normalizeH="0" baseline="0">
              <a:ln>
                <a:noFill/>
              </a:ln>
              <a:effectLst/>
              <a:latin typeface="Arial" panose="020B0604020202020204" pitchFamily="34" charset="0"/>
            </a:endParaRPr>
          </a:p>
        </p:txBody>
      </p:sp>
      <p:graphicFrame>
        <p:nvGraphicFramePr>
          <p:cNvPr id="57" name="Table 56">
            <a:extLst>
              <a:ext uri="{FF2B5EF4-FFF2-40B4-BE49-F238E27FC236}">
                <a16:creationId xmlns:a16="http://schemas.microsoft.com/office/drawing/2014/main" id="{D8420727-8BFF-4693-8933-1A8745E42984}"/>
              </a:ext>
            </a:extLst>
          </p:cNvPr>
          <p:cNvGraphicFramePr>
            <a:graphicFrameLocks noGrp="1"/>
          </p:cNvGraphicFramePr>
          <p:nvPr>
            <p:extLst>
              <p:ext uri="{D42A27DB-BD31-4B8C-83A1-F6EECF244321}">
                <p14:modId xmlns:p14="http://schemas.microsoft.com/office/powerpoint/2010/main" val="3994863172"/>
              </p:ext>
            </p:extLst>
          </p:nvPr>
        </p:nvGraphicFramePr>
        <p:xfrm>
          <a:off x="213595" y="880042"/>
          <a:ext cx="3105887" cy="5959558"/>
        </p:xfrm>
        <a:graphic>
          <a:graphicData uri="http://schemas.openxmlformats.org/drawingml/2006/table">
            <a:tbl>
              <a:tblPr firstRow="1" bandRow="1">
                <a:tableStyleId>{5C22544A-7EE6-4342-B048-85BDC9FD1C3A}</a:tableStyleId>
              </a:tblPr>
              <a:tblGrid>
                <a:gridCol w="3105887">
                  <a:extLst>
                    <a:ext uri="{9D8B030D-6E8A-4147-A177-3AD203B41FA5}">
                      <a16:colId xmlns:a16="http://schemas.microsoft.com/office/drawing/2014/main" val="220629316"/>
                    </a:ext>
                  </a:extLst>
                </a:gridCol>
              </a:tblGrid>
              <a:tr h="364059">
                <a:tc>
                  <a:txBody>
                    <a:bodyPr/>
                    <a:lstStyle/>
                    <a:p>
                      <a:r>
                        <a:rPr lang="en-GB" sz="1600">
                          <a:solidFill>
                            <a:schemeClr val="tx1"/>
                          </a:solidFill>
                        </a:rPr>
                        <a:t>Key Vocabulary </a:t>
                      </a:r>
                    </a:p>
                  </a:txBody>
                  <a:tcPr>
                    <a:solidFill>
                      <a:schemeClr val="accent6">
                        <a:lumMod val="75000"/>
                      </a:schemeClr>
                    </a:solidFill>
                  </a:tcPr>
                </a:tc>
                <a:extLst>
                  <a:ext uri="{0D108BD9-81ED-4DB2-BD59-A6C34878D82A}">
                    <a16:rowId xmlns:a16="http://schemas.microsoft.com/office/drawing/2014/main" val="336167722"/>
                  </a:ext>
                </a:extLst>
              </a:tr>
              <a:tr h="364059">
                <a:tc>
                  <a:txBody>
                    <a:bodyPr/>
                    <a:lstStyle/>
                    <a:p>
                      <a:r>
                        <a:rPr lang="en-GB" sz="900"/>
                        <a:t>Rhythm - </a:t>
                      </a:r>
                      <a:r>
                        <a:rPr lang="en-US" sz="900" b="0" i="0" kern="1200">
                          <a:solidFill>
                            <a:schemeClr val="dk1"/>
                          </a:solidFill>
                          <a:effectLst/>
                          <a:latin typeface="+mn-lt"/>
                          <a:ea typeface="+mn-ea"/>
                          <a:cs typeface="+mn-cs"/>
                        </a:rPr>
                        <a:t>is the pattern of long and short sounds as you move through the </a:t>
                      </a:r>
                      <a:r>
                        <a:rPr lang="en-US" sz="900" b="1" i="0" kern="1200">
                          <a:solidFill>
                            <a:schemeClr val="dk1"/>
                          </a:solidFill>
                          <a:effectLst/>
                          <a:latin typeface="+mn-lt"/>
                          <a:ea typeface="+mn-ea"/>
                          <a:cs typeface="+mn-cs"/>
                        </a:rPr>
                        <a:t>song.</a:t>
                      </a:r>
                      <a:endParaRPr lang="en-GB" sz="900"/>
                    </a:p>
                  </a:txBody>
                  <a:tcPr/>
                </a:tc>
                <a:extLst>
                  <a:ext uri="{0D108BD9-81ED-4DB2-BD59-A6C34878D82A}">
                    <a16:rowId xmlns:a16="http://schemas.microsoft.com/office/drawing/2014/main" val="2113343767"/>
                  </a:ext>
                </a:extLst>
              </a:tr>
              <a:tr h="364059">
                <a:tc>
                  <a:txBody>
                    <a:bodyPr/>
                    <a:lstStyle/>
                    <a:p>
                      <a:r>
                        <a:rPr lang="en-GB" sz="900"/>
                        <a:t>Pitch - </a:t>
                      </a:r>
                      <a:r>
                        <a:rPr lang="en-US" sz="900" b="0" i="0" kern="1200">
                          <a:solidFill>
                            <a:schemeClr val="dk1"/>
                          </a:solidFill>
                          <a:effectLst/>
                          <a:latin typeface="+mn-lt"/>
                          <a:ea typeface="+mn-ea"/>
                          <a:cs typeface="+mn-cs"/>
                        </a:rPr>
                        <a:t> is </a:t>
                      </a:r>
                      <a:r>
                        <a:rPr lang="en-US" sz="900" b="1" i="0" kern="1200">
                          <a:solidFill>
                            <a:schemeClr val="dk1"/>
                          </a:solidFill>
                          <a:effectLst/>
                          <a:latin typeface="+mn-lt"/>
                          <a:ea typeface="+mn-ea"/>
                          <a:cs typeface="+mn-cs"/>
                        </a:rPr>
                        <a:t>how high or low a note sounds.</a:t>
                      </a:r>
                      <a:endParaRPr lang="en-GB" sz="900"/>
                    </a:p>
                  </a:txBody>
                  <a:tcPr/>
                </a:tc>
                <a:extLst>
                  <a:ext uri="{0D108BD9-81ED-4DB2-BD59-A6C34878D82A}">
                    <a16:rowId xmlns:a16="http://schemas.microsoft.com/office/drawing/2014/main" val="2599331279"/>
                  </a:ext>
                </a:extLst>
              </a:tr>
              <a:tr h="359071">
                <a:tc>
                  <a:txBody>
                    <a:bodyPr/>
                    <a:lstStyle/>
                    <a:p>
                      <a:r>
                        <a:rPr lang="en-GB" sz="900"/>
                        <a:t>Verse - </a:t>
                      </a:r>
                      <a:r>
                        <a:rPr lang="en-US" sz="900" b="0" i="0" kern="1200">
                          <a:solidFill>
                            <a:schemeClr val="dk1"/>
                          </a:solidFill>
                          <a:effectLst/>
                          <a:latin typeface="+mn-lt"/>
                          <a:ea typeface="+mn-ea"/>
                          <a:cs typeface="+mn-cs"/>
                        </a:rPr>
                        <a:t>is </a:t>
                      </a:r>
                      <a:r>
                        <a:rPr lang="en-US" sz="900" b="1" i="0" kern="1200">
                          <a:solidFill>
                            <a:schemeClr val="dk1"/>
                          </a:solidFill>
                          <a:effectLst/>
                          <a:latin typeface="+mn-lt"/>
                          <a:ea typeface="+mn-ea"/>
                          <a:cs typeface="+mn-cs"/>
                        </a:rPr>
                        <a:t>a repeated section of a song that typically features a new set of lyrics on each repetition</a:t>
                      </a:r>
                      <a:r>
                        <a:rPr lang="en-US" sz="900" b="0" i="0" kern="1200">
                          <a:solidFill>
                            <a:schemeClr val="dk1"/>
                          </a:solidFill>
                          <a:effectLst/>
                          <a:latin typeface="+mn-lt"/>
                          <a:ea typeface="+mn-ea"/>
                          <a:cs typeface="+mn-cs"/>
                        </a:rPr>
                        <a:t>.</a:t>
                      </a:r>
                      <a:endParaRPr lang="en-GB" sz="900"/>
                    </a:p>
                  </a:txBody>
                  <a:tcPr/>
                </a:tc>
                <a:extLst>
                  <a:ext uri="{0D108BD9-81ED-4DB2-BD59-A6C34878D82A}">
                    <a16:rowId xmlns:a16="http://schemas.microsoft.com/office/drawing/2014/main" val="1651353050"/>
                  </a:ext>
                </a:extLst>
              </a:tr>
              <a:tr h="359071">
                <a:tc>
                  <a:txBody>
                    <a:bodyPr/>
                    <a:lstStyle/>
                    <a:p>
                      <a:r>
                        <a:rPr lang="en-GB" sz="900"/>
                        <a:t>Chorus - </a:t>
                      </a:r>
                      <a:r>
                        <a:rPr lang="en-US" sz="900" b="0" i="0" kern="1200">
                          <a:solidFill>
                            <a:schemeClr val="dk1"/>
                          </a:solidFill>
                          <a:effectLst/>
                          <a:latin typeface="+mn-lt"/>
                          <a:ea typeface="+mn-ea"/>
                          <a:cs typeface="+mn-cs"/>
                        </a:rPr>
                        <a:t>part of a song that is repeated several times, usually after each verse </a:t>
                      </a:r>
                      <a:endParaRPr lang="en-GB" sz="900"/>
                    </a:p>
                  </a:txBody>
                  <a:tcPr/>
                </a:tc>
                <a:extLst>
                  <a:ext uri="{0D108BD9-81ED-4DB2-BD59-A6C34878D82A}">
                    <a16:rowId xmlns:a16="http://schemas.microsoft.com/office/drawing/2014/main" val="4105305100"/>
                  </a:ext>
                </a:extLst>
              </a:tr>
              <a:tr h="493723">
                <a:tc>
                  <a:txBody>
                    <a:bodyPr/>
                    <a:lstStyle/>
                    <a:p>
                      <a:r>
                        <a:rPr lang="en-GB" sz="900"/>
                        <a:t>Hook - </a:t>
                      </a:r>
                      <a:r>
                        <a:rPr lang="en-US" sz="900" b="0" i="0" kern="1200">
                          <a:solidFill>
                            <a:schemeClr val="dk1"/>
                          </a:solidFill>
                          <a:effectLst/>
                          <a:latin typeface="+mn-lt"/>
                          <a:ea typeface="+mn-ea"/>
                          <a:cs typeface="+mn-cs"/>
                        </a:rPr>
                        <a:t>is a musical idea, often a </a:t>
                      </a:r>
                      <a:r>
                        <a:rPr lang="en-US" sz="900" b="1" i="0" kern="1200">
                          <a:solidFill>
                            <a:schemeClr val="dk1"/>
                          </a:solidFill>
                          <a:effectLst/>
                          <a:latin typeface="+mn-lt"/>
                          <a:ea typeface="+mn-ea"/>
                          <a:cs typeface="+mn-cs"/>
                        </a:rPr>
                        <a:t>short riff, passage, or phrase</a:t>
                      </a:r>
                      <a:r>
                        <a:rPr lang="en-US" sz="900" b="0" i="0" kern="1200">
                          <a:solidFill>
                            <a:schemeClr val="dk1"/>
                          </a:solidFill>
                          <a:effectLst/>
                          <a:latin typeface="+mn-lt"/>
                          <a:ea typeface="+mn-ea"/>
                          <a:cs typeface="+mn-cs"/>
                        </a:rPr>
                        <a:t>, that is used in popular music to make a song appealing and to "catch the ear of the listener".</a:t>
                      </a:r>
                      <a:endParaRPr lang="en-GB" sz="900"/>
                    </a:p>
                  </a:txBody>
                  <a:tcPr/>
                </a:tc>
                <a:extLst>
                  <a:ext uri="{0D108BD9-81ED-4DB2-BD59-A6C34878D82A}">
                    <a16:rowId xmlns:a16="http://schemas.microsoft.com/office/drawing/2014/main" val="3396311927"/>
                  </a:ext>
                </a:extLst>
              </a:tr>
              <a:tr h="493723">
                <a:tc>
                  <a:txBody>
                    <a:bodyPr/>
                    <a:lstStyle/>
                    <a:p>
                      <a:r>
                        <a:rPr lang="en-GB" sz="900"/>
                        <a:t>Texture - </a:t>
                      </a:r>
                      <a:r>
                        <a:rPr lang="en-US" sz="900" b="0" i="0" kern="1200">
                          <a:solidFill>
                            <a:schemeClr val="dk1"/>
                          </a:solidFill>
                          <a:effectLst/>
                          <a:latin typeface="+mn-lt"/>
                          <a:ea typeface="+mn-ea"/>
                          <a:cs typeface="+mn-cs"/>
                        </a:rPr>
                        <a:t> texture is how the tempo, melodic, and harmonic materials are combined in a musical composition, determining the overall quality of the sound in a piece. </a:t>
                      </a:r>
                      <a:endParaRPr lang="en-GB" sz="900"/>
                    </a:p>
                  </a:txBody>
                  <a:tcPr/>
                </a:tc>
                <a:extLst>
                  <a:ext uri="{0D108BD9-81ED-4DB2-BD59-A6C34878D82A}">
                    <a16:rowId xmlns:a16="http://schemas.microsoft.com/office/drawing/2014/main" val="3351804752"/>
                  </a:ext>
                </a:extLst>
              </a:tr>
              <a:tr h="261140">
                <a:tc>
                  <a:txBody>
                    <a:bodyPr/>
                    <a:lstStyle/>
                    <a:p>
                      <a:r>
                        <a:rPr lang="en-GB" sz="900"/>
                        <a:t>Riff - </a:t>
                      </a:r>
                      <a:r>
                        <a:rPr lang="en-US" sz="900" b="1" i="0" kern="1200">
                          <a:solidFill>
                            <a:schemeClr val="dk1"/>
                          </a:solidFill>
                          <a:effectLst/>
                          <a:latin typeface="+mn-lt"/>
                          <a:ea typeface="+mn-ea"/>
                          <a:cs typeface="+mn-cs"/>
                        </a:rPr>
                        <a:t>a repeated chord progression or refrain in music</a:t>
                      </a:r>
                      <a:endParaRPr lang="en-GB" sz="900"/>
                    </a:p>
                  </a:txBody>
                  <a:tcPr/>
                </a:tc>
                <a:extLst>
                  <a:ext uri="{0D108BD9-81ED-4DB2-BD59-A6C34878D82A}">
                    <a16:rowId xmlns:a16="http://schemas.microsoft.com/office/drawing/2014/main" val="1600221562"/>
                  </a:ext>
                </a:extLst>
              </a:tr>
              <a:tr h="261140">
                <a:tc>
                  <a:txBody>
                    <a:bodyPr/>
                    <a:lstStyle/>
                    <a:p>
                      <a:r>
                        <a:rPr lang="en-GB" sz="900"/>
                        <a:t>Notation – The way that music is written down.</a:t>
                      </a:r>
                    </a:p>
                  </a:txBody>
                  <a:tcPr/>
                </a:tc>
                <a:extLst>
                  <a:ext uri="{0D108BD9-81ED-4DB2-BD59-A6C34878D82A}">
                    <a16:rowId xmlns:a16="http://schemas.microsoft.com/office/drawing/2014/main" val="1989261068"/>
                  </a:ext>
                </a:extLst>
              </a:tr>
              <a:tr h="364059">
                <a:tc>
                  <a:txBody>
                    <a:bodyPr/>
                    <a:lstStyle/>
                    <a:p>
                      <a:r>
                        <a:rPr lang="en-GB" sz="900"/>
                        <a:t>Compose - </a:t>
                      </a:r>
                      <a:r>
                        <a:rPr lang="en-US" sz="900" b="0" i="0" kern="1200">
                          <a:solidFill>
                            <a:schemeClr val="dk1"/>
                          </a:solidFill>
                          <a:effectLst/>
                          <a:latin typeface="+mn-lt"/>
                          <a:ea typeface="+mn-ea"/>
                          <a:cs typeface="+mn-cs"/>
                        </a:rPr>
                        <a:t>means "putting together", so a composition is something where music notes have been put together.</a:t>
                      </a:r>
                      <a:endParaRPr lang="en-GB" sz="900"/>
                    </a:p>
                  </a:txBody>
                  <a:tcPr/>
                </a:tc>
                <a:extLst>
                  <a:ext uri="{0D108BD9-81ED-4DB2-BD59-A6C34878D82A}">
                    <a16:rowId xmlns:a16="http://schemas.microsoft.com/office/drawing/2014/main" val="1480058785"/>
                  </a:ext>
                </a:extLst>
              </a:tr>
              <a:tr h="628375">
                <a:tc>
                  <a:txBody>
                    <a:bodyPr/>
                    <a:lstStyle/>
                    <a:p>
                      <a:r>
                        <a:rPr lang="en-GB" sz="900"/>
                        <a:t>Melody - </a:t>
                      </a:r>
                      <a:r>
                        <a:rPr lang="en-US" sz="900" b="0" i="0" kern="1200">
                          <a:solidFill>
                            <a:schemeClr val="dk1"/>
                          </a:solidFill>
                          <a:effectLst/>
                          <a:latin typeface="+mn-lt"/>
                          <a:ea typeface="+mn-ea"/>
                          <a:cs typeface="+mn-cs"/>
                        </a:rPr>
                        <a:t>is a group of notes of various pitches (how high or low a note sounds) which are played one after another. Together they make a tune in the same way that a group of words make a sentence. </a:t>
                      </a:r>
                      <a:endParaRPr lang="en-GB" sz="900"/>
                    </a:p>
                  </a:txBody>
                  <a:tcPr/>
                </a:tc>
                <a:extLst>
                  <a:ext uri="{0D108BD9-81ED-4DB2-BD59-A6C34878D82A}">
                    <a16:rowId xmlns:a16="http://schemas.microsoft.com/office/drawing/2014/main" val="4046933852"/>
                  </a:ext>
                </a:extLst>
              </a:tr>
              <a:tr h="364059">
                <a:tc>
                  <a:txBody>
                    <a:bodyPr/>
                    <a:lstStyle/>
                    <a:p>
                      <a:r>
                        <a:rPr lang="en-GB" sz="900" b="0"/>
                        <a:t>Dynamics - </a:t>
                      </a:r>
                      <a:r>
                        <a:rPr lang="en-US" sz="900" b="0" i="0" kern="1200">
                          <a:solidFill>
                            <a:schemeClr val="dk1"/>
                          </a:solidFill>
                          <a:effectLst/>
                          <a:latin typeface="+mn-lt"/>
                          <a:ea typeface="+mn-ea"/>
                          <a:cs typeface="+mn-cs"/>
                        </a:rPr>
                        <a:t>means how quietly or loudly a piece of </a:t>
                      </a:r>
                      <a:r>
                        <a:rPr lang="en-US" sz="900" b="1" i="0" kern="1200">
                          <a:solidFill>
                            <a:schemeClr val="dk1"/>
                          </a:solidFill>
                          <a:effectLst/>
                          <a:latin typeface="+mn-lt"/>
                          <a:ea typeface="+mn-ea"/>
                          <a:cs typeface="+mn-cs"/>
                        </a:rPr>
                        <a:t>music</a:t>
                      </a:r>
                      <a:r>
                        <a:rPr lang="en-US" sz="900" b="0" i="0" kern="1200">
                          <a:solidFill>
                            <a:schemeClr val="dk1"/>
                          </a:solidFill>
                          <a:effectLst/>
                          <a:latin typeface="+mn-lt"/>
                          <a:ea typeface="+mn-ea"/>
                          <a:cs typeface="+mn-cs"/>
                        </a:rPr>
                        <a:t> should be played. </a:t>
                      </a:r>
                      <a:endParaRPr lang="en-GB" sz="900" b="0"/>
                    </a:p>
                  </a:txBody>
                  <a:tcPr/>
                </a:tc>
                <a:extLst>
                  <a:ext uri="{0D108BD9-81ED-4DB2-BD59-A6C34878D82A}">
                    <a16:rowId xmlns:a16="http://schemas.microsoft.com/office/drawing/2014/main" val="3255163686"/>
                  </a:ext>
                </a:extLst>
              </a:tr>
              <a:tr h="224420">
                <a:tc>
                  <a:txBody>
                    <a:bodyPr/>
                    <a:lstStyle/>
                    <a:p>
                      <a:r>
                        <a:rPr lang="en-GB" sz="900" b="0"/>
                        <a:t>Tempo - </a:t>
                      </a:r>
                      <a:r>
                        <a:rPr lang="en-US" sz="900" b="0" i="0" kern="1200">
                          <a:solidFill>
                            <a:schemeClr val="dk1"/>
                          </a:solidFill>
                          <a:effectLst/>
                          <a:latin typeface="+mn-lt"/>
                          <a:ea typeface="+mn-ea"/>
                          <a:cs typeface="+mn-cs"/>
                        </a:rPr>
                        <a:t>is </a:t>
                      </a:r>
                      <a:r>
                        <a:rPr lang="en-US" sz="900" b="1" i="0" kern="1200">
                          <a:solidFill>
                            <a:schemeClr val="dk1"/>
                          </a:solidFill>
                          <a:effectLst/>
                          <a:latin typeface="+mn-lt"/>
                          <a:ea typeface="+mn-ea"/>
                          <a:cs typeface="+mn-cs"/>
                        </a:rPr>
                        <a:t>the speed of the underlying beat</a:t>
                      </a:r>
                      <a:r>
                        <a:rPr lang="en-US" sz="900" b="0" i="0" kern="1200">
                          <a:solidFill>
                            <a:schemeClr val="dk1"/>
                          </a:solidFill>
                          <a:effectLst/>
                          <a:latin typeface="+mn-lt"/>
                          <a:ea typeface="+mn-ea"/>
                          <a:cs typeface="+mn-cs"/>
                        </a:rPr>
                        <a:t>.</a:t>
                      </a:r>
                      <a:endParaRPr lang="en-GB" sz="900" b="0"/>
                    </a:p>
                  </a:txBody>
                  <a:tcPr/>
                </a:tc>
                <a:extLst>
                  <a:ext uri="{0D108BD9-81ED-4DB2-BD59-A6C34878D82A}">
                    <a16:rowId xmlns:a16="http://schemas.microsoft.com/office/drawing/2014/main" val="4009154379"/>
                  </a:ext>
                </a:extLst>
              </a:tr>
              <a:tr h="493723">
                <a:tc>
                  <a:txBody>
                    <a:bodyPr/>
                    <a:lstStyle/>
                    <a:p>
                      <a:r>
                        <a:rPr lang="en-GB" sz="900" b="0"/>
                        <a:t>Improvise - </a:t>
                      </a:r>
                      <a:r>
                        <a:rPr lang="en-US" sz="900" b="0" i="0" kern="1200">
                          <a:solidFill>
                            <a:schemeClr val="dk1"/>
                          </a:solidFill>
                          <a:effectLst/>
                          <a:latin typeface="+mn-lt"/>
                          <a:ea typeface="+mn-ea"/>
                          <a:cs typeface="+mn-cs"/>
                        </a:rPr>
                        <a:t>is the art of playing an instrument (or singing) in which the musician or musicians make up the music as they play.</a:t>
                      </a:r>
                      <a:endParaRPr lang="en-GB" sz="900" b="0"/>
                    </a:p>
                  </a:txBody>
                  <a:tcPr/>
                </a:tc>
                <a:extLst>
                  <a:ext uri="{0D108BD9-81ED-4DB2-BD59-A6C34878D82A}">
                    <a16:rowId xmlns:a16="http://schemas.microsoft.com/office/drawing/2014/main" val="1807527917"/>
                  </a:ext>
                </a:extLst>
              </a:tr>
              <a:tr h="493723">
                <a:tc>
                  <a:txBody>
                    <a:bodyPr/>
                    <a:lstStyle/>
                    <a:p>
                      <a:r>
                        <a:rPr lang="en-GB" sz="900" b="0"/>
                        <a:t>solo - </a:t>
                      </a:r>
                      <a:r>
                        <a:rPr lang="en-US" sz="1800" b="0" i="0" kern="1200">
                          <a:solidFill>
                            <a:schemeClr val="dk1"/>
                          </a:solidFill>
                          <a:effectLst/>
                          <a:latin typeface="+mn-lt"/>
                          <a:ea typeface="+mn-ea"/>
                          <a:cs typeface="+mn-cs"/>
                        </a:rPr>
                        <a:t> </a:t>
                      </a:r>
                      <a:r>
                        <a:rPr lang="en-US" sz="900" b="0" i="0" kern="1200">
                          <a:solidFill>
                            <a:schemeClr val="dk1"/>
                          </a:solidFill>
                          <a:effectLst/>
                          <a:latin typeface="+mn-lt"/>
                          <a:ea typeface="+mn-ea"/>
                          <a:cs typeface="+mn-cs"/>
                        </a:rPr>
                        <a:t>written for performance by one singer or instrumentalist</a:t>
                      </a:r>
                      <a:endParaRPr lang="en-GB" sz="900" b="0"/>
                    </a:p>
                  </a:txBody>
                  <a:tcPr/>
                </a:tc>
                <a:extLst>
                  <a:ext uri="{0D108BD9-81ED-4DB2-BD59-A6C34878D82A}">
                    <a16:rowId xmlns:a16="http://schemas.microsoft.com/office/drawing/2014/main" val="253263565"/>
                  </a:ext>
                </a:extLst>
              </a:tr>
            </a:tbl>
          </a:graphicData>
        </a:graphic>
      </p:graphicFrame>
      <p:graphicFrame>
        <p:nvGraphicFramePr>
          <p:cNvPr id="18" name="Table 18">
            <a:extLst>
              <a:ext uri="{FF2B5EF4-FFF2-40B4-BE49-F238E27FC236}">
                <a16:creationId xmlns:a16="http://schemas.microsoft.com/office/drawing/2014/main" id="{93365D71-084B-437A-AE48-3224CE21F685}"/>
              </a:ext>
            </a:extLst>
          </p:cNvPr>
          <p:cNvGraphicFramePr>
            <a:graphicFrameLocks noGrp="1"/>
          </p:cNvGraphicFramePr>
          <p:nvPr>
            <p:extLst>
              <p:ext uri="{D42A27DB-BD31-4B8C-83A1-F6EECF244321}">
                <p14:modId xmlns:p14="http://schemas.microsoft.com/office/powerpoint/2010/main" val="2902952770"/>
              </p:ext>
            </p:extLst>
          </p:nvPr>
        </p:nvGraphicFramePr>
        <p:xfrm>
          <a:off x="3448234" y="4812216"/>
          <a:ext cx="8658924" cy="1902460"/>
        </p:xfrm>
        <a:graphic>
          <a:graphicData uri="http://schemas.openxmlformats.org/drawingml/2006/table">
            <a:tbl>
              <a:tblPr firstRow="1" bandRow="1">
                <a:tableStyleId>{5940675A-B579-460E-94D1-54222C63F5DA}</a:tableStyleId>
              </a:tblPr>
              <a:tblGrid>
                <a:gridCol w="2164731">
                  <a:extLst>
                    <a:ext uri="{9D8B030D-6E8A-4147-A177-3AD203B41FA5}">
                      <a16:colId xmlns:a16="http://schemas.microsoft.com/office/drawing/2014/main" val="2573611048"/>
                    </a:ext>
                  </a:extLst>
                </a:gridCol>
                <a:gridCol w="2164731">
                  <a:extLst>
                    <a:ext uri="{9D8B030D-6E8A-4147-A177-3AD203B41FA5}">
                      <a16:colId xmlns:a16="http://schemas.microsoft.com/office/drawing/2014/main" val="2479143483"/>
                    </a:ext>
                  </a:extLst>
                </a:gridCol>
                <a:gridCol w="2164731">
                  <a:extLst>
                    <a:ext uri="{9D8B030D-6E8A-4147-A177-3AD203B41FA5}">
                      <a16:colId xmlns:a16="http://schemas.microsoft.com/office/drawing/2014/main" val="3276905916"/>
                    </a:ext>
                  </a:extLst>
                </a:gridCol>
                <a:gridCol w="2164731">
                  <a:extLst>
                    <a:ext uri="{9D8B030D-6E8A-4147-A177-3AD203B41FA5}">
                      <a16:colId xmlns:a16="http://schemas.microsoft.com/office/drawing/2014/main" val="3798155864"/>
                    </a:ext>
                  </a:extLst>
                </a:gridCol>
              </a:tblGrid>
              <a:tr h="370840">
                <a:tc>
                  <a:txBody>
                    <a:bodyPr/>
                    <a:lstStyle/>
                    <a:p>
                      <a:pPr algn="ctr"/>
                      <a:r>
                        <a:rPr lang="en-GB"/>
                        <a:t>R and B</a:t>
                      </a:r>
                    </a:p>
                  </a:txBody>
                  <a:tcPr>
                    <a:solidFill>
                      <a:schemeClr val="accent6">
                        <a:lumMod val="40000"/>
                        <a:lumOff val="60000"/>
                      </a:schemeClr>
                    </a:solidFill>
                  </a:tcPr>
                </a:tc>
                <a:tc>
                  <a:txBody>
                    <a:bodyPr/>
                    <a:lstStyle/>
                    <a:p>
                      <a:pPr algn="ctr"/>
                      <a:r>
                        <a:rPr lang="en-GB"/>
                        <a:t>Grime</a:t>
                      </a:r>
                    </a:p>
                  </a:txBody>
                  <a:tcPr>
                    <a:solidFill>
                      <a:schemeClr val="accent6">
                        <a:lumMod val="40000"/>
                        <a:lumOff val="60000"/>
                      </a:schemeClr>
                    </a:solidFill>
                  </a:tcPr>
                </a:tc>
                <a:tc>
                  <a:txBody>
                    <a:bodyPr/>
                    <a:lstStyle/>
                    <a:p>
                      <a:pPr algn="ctr"/>
                      <a:r>
                        <a:rPr lang="en-GB"/>
                        <a:t>Soul</a:t>
                      </a:r>
                    </a:p>
                  </a:txBody>
                  <a:tcPr>
                    <a:solidFill>
                      <a:schemeClr val="accent6">
                        <a:lumMod val="40000"/>
                        <a:lumOff val="60000"/>
                      </a:schemeClr>
                    </a:solidFill>
                  </a:tcPr>
                </a:tc>
                <a:tc>
                  <a:txBody>
                    <a:bodyPr/>
                    <a:lstStyle/>
                    <a:p>
                      <a:pPr algn="ctr"/>
                      <a:r>
                        <a:rPr lang="en-GB"/>
                        <a:t>Gospel</a:t>
                      </a:r>
                    </a:p>
                  </a:txBody>
                  <a:tcPr>
                    <a:solidFill>
                      <a:schemeClr val="accent6">
                        <a:lumMod val="40000"/>
                        <a:lumOff val="60000"/>
                      </a:schemeClr>
                    </a:solidFill>
                  </a:tcPr>
                </a:tc>
                <a:extLst>
                  <a:ext uri="{0D108BD9-81ED-4DB2-BD59-A6C34878D82A}">
                    <a16:rowId xmlns:a16="http://schemas.microsoft.com/office/drawing/2014/main" val="2342301258"/>
                  </a:ext>
                </a:extLst>
              </a:tr>
              <a:tr h="370840">
                <a:tc>
                  <a:txBody>
                    <a:bodyPr/>
                    <a:lstStyle/>
                    <a:p>
                      <a:r>
                        <a:rPr lang="en-US" sz="1200" b="0" i="0" kern="1200">
                          <a:solidFill>
                            <a:schemeClr val="tx1"/>
                          </a:solidFill>
                          <a:effectLst/>
                          <a:latin typeface="+mn-lt"/>
                          <a:ea typeface="+mn-ea"/>
                          <a:cs typeface="+mn-cs"/>
                        </a:rPr>
                        <a:t>music that is rhythmic and has the soulful </a:t>
                      </a:r>
                      <a:r>
                        <a:rPr lang="en-US" sz="1200" b="0" i="0" kern="1200" err="1">
                          <a:solidFill>
                            <a:schemeClr val="tx1"/>
                          </a:solidFill>
                          <a:effectLst/>
                          <a:latin typeface="+mn-lt"/>
                          <a:ea typeface="+mn-ea"/>
                          <a:cs typeface="+mn-cs"/>
                        </a:rPr>
                        <a:t>achings</a:t>
                      </a:r>
                      <a:r>
                        <a:rPr lang="en-US" sz="1200" b="0" i="0" kern="1200">
                          <a:solidFill>
                            <a:schemeClr val="tx1"/>
                          </a:solidFill>
                          <a:effectLst/>
                          <a:latin typeface="+mn-lt"/>
                          <a:ea typeface="+mn-ea"/>
                          <a:cs typeface="+mn-cs"/>
                        </a:rPr>
                        <a:t> of the blues.</a:t>
                      </a:r>
                      <a:endParaRPr lang="en-GB" sz="1200" b="0"/>
                    </a:p>
                  </a:txBody>
                  <a:tcPr/>
                </a:tc>
                <a:tc>
                  <a:txBody>
                    <a:bodyPr/>
                    <a:lstStyle/>
                    <a:p>
                      <a:r>
                        <a:rPr lang="en-US" sz="1050" b="0"/>
                        <a:t>Electronic dance music that emerged in London in the early 2000s. It developed out of a British electronic music style called UK Garage, and draws influences from Jungle, Dancehall, and Hip Hop. It has been described as the "most significant musical development within the UK for decades.”</a:t>
                      </a:r>
                      <a:endParaRPr lang="en-GB" sz="1050" b="0"/>
                    </a:p>
                  </a:txBody>
                  <a:tcPr/>
                </a:tc>
                <a:tc>
                  <a:txBody>
                    <a:bodyPr/>
                    <a:lstStyle/>
                    <a:p>
                      <a:r>
                        <a:rPr lang="en-US" sz="1200" b="0" i="0" kern="1200">
                          <a:solidFill>
                            <a:schemeClr val="tx1"/>
                          </a:solidFill>
                          <a:effectLst/>
                          <a:latin typeface="+mn-lt"/>
                          <a:ea typeface="+mn-ea"/>
                          <a:cs typeface="+mn-cs"/>
                        </a:rPr>
                        <a:t>a kind of music incorporating elements of rhythm and blues and gospel music</a:t>
                      </a:r>
                      <a:endParaRPr lang="en-GB" sz="1200" b="0"/>
                    </a:p>
                  </a:txBody>
                  <a:tcPr/>
                </a:tc>
                <a:tc>
                  <a:txBody>
                    <a:bodyPr/>
                    <a:lstStyle/>
                    <a:p>
                      <a:r>
                        <a:rPr lang="en-US" sz="1200" b="0"/>
                        <a:t>Music that is Christian usually sung with rich harmony and often with a call and response structure.</a:t>
                      </a:r>
                      <a:endParaRPr lang="en-GB" sz="1200" b="0"/>
                    </a:p>
                  </a:txBody>
                  <a:tcPr/>
                </a:tc>
                <a:extLst>
                  <a:ext uri="{0D108BD9-81ED-4DB2-BD59-A6C34878D82A}">
                    <a16:rowId xmlns:a16="http://schemas.microsoft.com/office/drawing/2014/main" val="1027447749"/>
                  </a:ext>
                </a:extLst>
              </a:tr>
            </a:tbl>
          </a:graphicData>
        </a:graphic>
      </p:graphicFrame>
      <p:pic>
        <p:nvPicPr>
          <p:cNvPr id="4" name="Picture 3">
            <a:extLst>
              <a:ext uri="{FF2B5EF4-FFF2-40B4-BE49-F238E27FC236}">
                <a16:creationId xmlns:a16="http://schemas.microsoft.com/office/drawing/2014/main" id="{2C2E0ECE-4E5A-49E4-9112-B1508E19A07E}"/>
              </a:ext>
            </a:extLst>
          </p:cNvPr>
          <p:cNvPicPr>
            <a:picLocks noChangeAspect="1"/>
          </p:cNvPicPr>
          <p:nvPr/>
        </p:nvPicPr>
        <p:blipFill>
          <a:blip r:embed="rId3"/>
          <a:stretch>
            <a:fillRect/>
          </a:stretch>
        </p:blipFill>
        <p:spPr>
          <a:xfrm>
            <a:off x="8420053" y="45778"/>
            <a:ext cx="3419988" cy="1200330"/>
          </a:xfrm>
          <a:prstGeom prst="rect">
            <a:avLst/>
          </a:prstGeom>
        </p:spPr>
      </p:pic>
      <p:pic>
        <p:nvPicPr>
          <p:cNvPr id="14" name="Picture 13">
            <a:extLst>
              <a:ext uri="{FF2B5EF4-FFF2-40B4-BE49-F238E27FC236}">
                <a16:creationId xmlns:a16="http://schemas.microsoft.com/office/drawing/2014/main" id="{D8D8742B-B8E1-455F-9E68-B4A8EE9D5A8F}"/>
              </a:ext>
            </a:extLst>
          </p:cNvPr>
          <p:cNvPicPr>
            <a:picLocks noChangeAspect="1"/>
          </p:cNvPicPr>
          <p:nvPr/>
        </p:nvPicPr>
        <p:blipFill>
          <a:blip r:embed="rId4"/>
          <a:stretch>
            <a:fillRect/>
          </a:stretch>
        </p:blipFill>
        <p:spPr>
          <a:xfrm>
            <a:off x="8116509" y="1027840"/>
            <a:ext cx="3861896" cy="1193573"/>
          </a:xfrm>
          <a:prstGeom prst="rect">
            <a:avLst/>
          </a:prstGeom>
        </p:spPr>
      </p:pic>
      <p:pic>
        <p:nvPicPr>
          <p:cNvPr id="19" name="Picture 18">
            <a:extLst>
              <a:ext uri="{FF2B5EF4-FFF2-40B4-BE49-F238E27FC236}">
                <a16:creationId xmlns:a16="http://schemas.microsoft.com/office/drawing/2014/main" id="{E343A9CC-5FB3-4B96-8AF3-C6A49050B8EC}"/>
              </a:ext>
            </a:extLst>
          </p:cNvPr>
          <p:cNvPicPr>
            <a:picLocks noChangeAspect="1"/>
          </p:cNvPicPr>
          <p:nvPr/>
        </p:nvPicPr>
        <p:blipFill>
          <a:blip r:embed="rId5"/>
          <a:stretch>
            <a:fillRect/>
          </a:stretch>
        </p:blipFill>
        <p:spPr>
          <a:xfrm>
            <a:off x="3448234" y="1222297"/>
            <a:ext cx="2766074" cy="2138028"/>
          </a:xfrm>
          <a:prstGeom prst="rect">
            <a:avLst/>
          </a:prstGeom>
        </p:spPr>
      </p:pic>
      <p:pic>
        <p:nvPicPr>
          <p:cNvPr id="21" name="Picture 20">
            <a:extLst>
              <a:ext uri="{FF2B5EF4-FFF2-40B4-BE49-F238E27FC236}">
                <a16:creationId xmlns:a16="http://schemas.microsoft.com/office/drawing/2014/main" id="{578051A7-91CF-427C-A53A-938EE350B56D}"/>
              </a:ext>
            </a:extLst>
          </p:cNvPr>
          <p:cNvPicPr>
            <a:picLocks noChangeAspect="1"/>
          </p:cNvPicPr>
          <p:nvPr/>
        </p:nvPicPr>
        <p:blipFill>
          <a:blip r:embed="rId6"/>
          <a:stretch>
            <a:fillRect/>
          </a:stretch>
        </p:blipFill>
        <p:spPr>
          <a:xfrm>
            <a:off x="6758838" y="2388059"/>
            <a:ext cx="2269547" cy="1303501"/>
          </a:xfrm>
          <a:prstGeom prst="rect">
            <a:avLst/>
          </a:prstGeom>
        </p:spPr>
      </p:pic>
      <p:sp>
        <p:nvSpPr>
          <p:cNvPr id="22" name="TextBox 21">
            <a:extLst>
              <a:ext uri="{FF2B5EF4-FFF2-40B4-BE49-F238E27FC236}">
                <a16:creationId xmlns:a16="http://schemas.microsoft.com/office/drawing/2014/main" id="{26D2FC93-766F-4D71-995F-716BC35C2B8F}"/>
              </a:ext>
            </a:extLst>
          </p:cNvPr>
          <p:cNvSpPr txBox="1"/>
          <p:nvPr/>
        </p:nvSpPr>
        <p:spPr>
          <a:xfrm>
            <a:off x="7271477" y="3981730"/>
            <a:ext cx="1610067" cy="369332"/>
          </a:xfrm>
          <a:prstGeom prst="rect">
            <a:avLst/>
          </a:prstGeom>
          <a:noFill/>
        </p:spPr>
        <p:txBody>
          <a:bodyPr wrap="square" rtlCol="0">
            <a:spAutoFit/>
          </a:bodyPr>
          <a:lstStyle/>
          <a:p>
            <a:r>
              <a:rPr lang="en-GB"/>
              <a:t>Synthesiser </a:t>
            </a:r>
          </a:p>
        </p:txBody>
      </p:sp>
      <p:pic>
        <p:nvPicPr>
          <p:cNvPr id="24" name="Picture 23">
            <a:extLst>
              <a:ext uri="{FF2B5EF4-FFF2-40B4-BE49-F238E27FC236}">
                <a16:creationId xmlns:a16="http://schemas.microsoft.com/office/drawing/2014/main" id="{307AE328-B227-4399-9B37-67189270D318}"/>
              </a:ext>
            </a:extLst>
          </p:cNvPr>
          <p:cNvPicPr>
            <a:picLocks noChangeAspect="1"/>
          </p:cNvPicPr>
          <p:nvPr/>
        </p:nvPicPr>
        <p:blipFill>
          <a:blip r:embed="rId7"/>
          <a:stretch>
            <a:fillRect/>
          </a:stretch>
        </p:blipFill>
        <p:spPr>
          <a:xfrm>
            <a:off x="9316122" y="2405495"/>
            <a:ext cx="2341402" cy="1585870"/>
          </a:xfrm>
          <a:prstGeom prst="rect">
            <a:avLst/>
          </a:prstGeom>
        </p:spPr>
      </p:pic>
      <p:sp>
        <p:nvSpPr>
          <p:cNvPr id="38" name="TextBox 37">
            <a:extLst>
              <a:ext uri="{FF2B5EF4-FFF2-40B4-BE49-F238E27FC236}">
                <a16:creationId xmlns:a16="http://schemas.microsoft.com/office/drawing/2014/main" id="{3298B8B5-A1A6-41E6-A326-339F2F97463A}"/>
              </a:ext>
            </a:extLst>
          </p:cNvPr>
          <p:cNvSpPr txBox="1"/>
          <p:nvPr/>
        </p:nvSpPr>
        <p:spPr>
          <a:xfrm>
            <a:off x="9972043" y="4102242"/>
            <a:ext cx="1610067" cy="369332"/>
          </a:xfrm>
          <a:prstGeom prst="rect">
            <a:avLst/>
          </a:prstGeom>
          <a:noFill/>
        </p:spPr>
        <p:txBody>
          <a:bodyPr wrap="square" rtlCol="0">
            <a:spAutoFit/>
          </a:bodyPr>
          <a:lstStyle/>
          <a:p>
            <a:r>
              <a:rPr lang="en-GB"/>
              <a:t>Turntables </a:t>
            </a:r>
          </a:p>
        </p:txBody>
      </p:sp>
      <p:pic>
        <p:nvPicPr>
          <p:cNvPr id="26" name="Picture 25">
            <a:extLst>
              <a:ext uri="{FF2B5EF4-FFF2-40B4-BE49-F238E27FC236}">
                <a16:creationId xmlns:a16="http://schemas.microsoft.com/office/drawing/2014/main" id="{759481DA-798D-41C6-A9D3-F1091EB1EFD3}"/>
              </a:ext>
            </a:extLst>
          </p:cNvPr>
          <p:cNvPicPr>
            <a:picLocks noChangeAspect="1"/>
          </p:cNvPicPr>
          <p:nvPr/>
        </p:nvPicPr>
        <p:blipFill>
          <a:blip r:embed="rId8"/>
          <a:stretch>
            <a:fillRect/>
          </a:stretch>
        </p:blipFill>
        <p:spPr>
          <a:xfrm>
            <a:off x="3763222" y="3375957"/>
            <a:ext cx="1219756" cy="1379679"/>
          </a:xfrm>
          <a:prstGeom prst="rect">
            <a:avLst/>
          </a:prstGeom>
        </p:spPr>
      </p:pic>
      <p:pic>
        <p:nvPicPr>
          <p:cNvPr id="28" name="Picture 27">
            <a:extLst>
              <a:ext uri="{FF2B5EF4-FFF2-40B4-BE49-F238E27FC236}">
                <a16:creationId xmlns:a16="http://schemas.microsoft.com/office/drawing/2014/main" id="{46BAC5D8-1A06-4C56-9E77-437A835875C1}"/>
              </a:ext>
            </a:extLst>
          </p:cNvPr>
          <p:cNvPicPr>
            <a:picLocks noChangeAspect="1"/>
          </p:cNvPicPr>
          <p:nvPr/>
        </p:nvPicPr>
        <p:blipFill>
          <a:blip r:embed="rId9"/>
          <a:stretch>
            <a:fillRect/>
          </a:stretch>
        </p:blipFill>
        <p:spPr>
          <a:xfrm>
            <a:off x="5357971" y="3368580"/>
            <a:ext cx="1296411" cy="982482"/>
          </a:xfrm>
          <a:prstGeom prst="rect">
            <a:avLst/>
          </a:prstGeom>
        </p:spPr>
      </p:pic>
      <p:sp>
        <p:nvSpPr>
          <p:cNvPr id="44" name="TextBox 43">
            <a:extLst>
              <a:ext uri="{FF2B5EF4-FFF2-40B4-BE49-F238E27FC236}">
                <a16:creationId xmlns:a16="http://schemas.microsoft.com/office/drawing/2014/main" id="{1DAEA05B-0B64-46CA-8907-F11539984955}"/>
              </a:ext>
            </a:extLst>
          </p:cNvPr>
          <p:cNvSpPr txBox="1"/>
          <p:nvPr/>
        </p:nvSpPr>
        <p:spPr>
          <a:xfrm>
            <a:off x="5849348" y="4253724"/>
            <a:ext cx="1610067" cy="369332"/>
          </a:xfrm>
          <a:prstGeom prst="rect">
            <a:avLst/>
          </a:prstGeom>
          <a:noFill/>
        </p:spPr>
        <p:txBody>
          <a:bodyPr wrap="square" rtlCol="0">
            <a:spAutoFit/>
          </a:bodyPr>
          <a:lstStyle/>
          <a:p>
            <a:r>
              <a:rPr lang="en-GB"/>
              <a:t>Stave </a:t>
            </a:r>
          </a:p>
        </p:txBody>
      </p:sp>
      <p:sp>
        <p:nvSpPr>
          <p:cNvPr id="45" name="TextBox 44">
            <a:extLst>
              <a:ext uri="{FF2B5EF4-FFF2-40B4-BE49-F238E27FC236}">
                <a16:creationId xmlns:a16="http://schemas.microsoft.com/office/drawing/2014/main" id="{CC9D2021-F4E7-49AB-BA83-A65783E774B3}"/>
              </a:ext>
            </a:extLst>
          </p:cNvPr>
          <p:cNvSpPr txBox="1"/>
          <p:nvPr/>
        </p:nvSpPr>
        <p:spPr>
          <a:xfrm>
            <a:off x="1493292" y="45778"/>
            <a:ext cx="2007903" cy="769441"/>
          </a:xfrm>
          <a:prstGeom prst="rect">
            <a:avLst/>
          </a:prstGeom>
          <a:noFill/>
          <a:ln>
            <a:solidFill>
              <a:schemeClr val="tx1"/>
            </a:solidFill>
          </a:ln>
        </p:spPr>
        <p:txBody>
          <a:bodyPr wrap="square">
            <a:spAutoFit/>
          </a:bodyPr>
          <a:lstStyle/>
          <a:p>
            <a:r>
              <a:rPr lang="en-US" sz="1100"/>
              <a:t>Syncopation: Music with lots of rhythmic variety, often quite difficult. The strong beats occur in unexpected places</a:t>
            </a:r>
            <a:endParaRPr lang="en-GB" sz="1100"/>
          </a:p>
        </p:txBody>
      </p:sp>
    </p:spTree>
    <p:extLst>
      <p:ext uri="{BB962C8B-B14F-4D97-AF65-F5344CB8AC3E}">
        <p14:creationId xmlns:p14="http://schemas.microsoft.com/office/powerpoint/2010/main" val="303529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3BAB68-E59E-4A32-B65D-FD4B1E5071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2" name="Picture 1" descr="1 NEW LOGO">
            <a:extLst>
              <a:ext uri="{FF2B5EF4-FFF2-40B4-BE49-F238E27FC236}">
                <a16:creationId xmlns:a16="http://schemas.microsoft.com/office/drawing/2014/main" id="{427DA2F0-93AC-480D-A70B-AECC73D2C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45" y="0"/>
            <a:ext cx="1143000" cy="893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55FF3C-7F98-409B-8A03-8F089EF2AEF7}"/>
              </a:ext>
            </a:extLst>
          </p:cNvPr>
          <p:cNvSpPr>
            <a:spLocks noChangeArrowheads="1"/>
          </p:cNvSpPr>
          <p:nvPr/>
        </p:nvSpPr>
        <p:spPr bwMode="auto">
          <a:xfrm>
            <a:off x="3565177" y="21968"/>
            <a:ext cx="4709687" cy="1200329"/>
          </a:xfrm>
          <a:prstGeom prst="rect">
            <a:avLst/>
          </a:prstGeom>
          <a:solidFill>
            <a:schemeClr val="accent6">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Whitley Abbey Primary School</a:t>
            </a:r>
            <a:endParaRPr kumimoji="0" lang="en-GB" altLang="en-US" sz="1050" b="1"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Hand in Hand We Learn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a:solidFill>
                <a:srgbClr val="70AD47"/>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effectLst/>
                <a:latin typeface="Calibri" panose="020F0502020204030204" pitchFamily="34" charset="0"/>
                <a:cs typeface="Times New Roman" panose="02020603050405020304" pitchFamily="18" charset="0"/>
              </a:rPr>
              <a:t>Knowledge </a:t>
            </a:r>
            <a:r>
              <a:rPr kumimoji="0" lang="en-US" altLang="en-US" sz="1600" b="1" i="0" u="none" strike="noStrike" cap="none" normalizeH="0" baseline="0" err="1">
                <a:ln>
                  <a:noFill/>
                </a:ln>
                <a:effectLst/>
                <a:latin typeface="Calibri" panose="020F0502020204030204" pitchFamily="34" charset="0"/>
                <a:cs typeface="Times New Roman" panose="02020603050405020304" pitchFamily="18" charset="0"/>
              </a:rPr>
              <a:t>Organiser</a:t>
            </a:r>
            <a:r>
              <a:rPr kumimoji="0" lang="en-US" altLang="en-US" sz="1600" b="1" i="0" u="none" strike="noStrike" cap="none" normalizeH="0" baseline="0">
                <a:ln>
                  <a:noFill/>
                </a:ln>
                <a:effectLst/>
                <a:latin typeface="Calibri" panose="020F0502020204030204" pitchFamily="34" charset="0"/>
                <a:cs typeface="Times New Roman" panose="02020603050405020304" pitchFamily="18" charset="0"/>
              </a:rPr>
              <a:t> -  Music -  Upper</a:t>
            </a:r>
            <a:r>
              <a:rPr lang="en-US" altLang="en-US" sz="1600" b="1">
                <a:latin typeface="Calibri" panose="020F0502020204030204" pitchFamily="34" charset="0"/>
                <a:cs typeface="Times New Roman" panose="02020603050405020304" pitchFamily="18" charset="0"/>
              </a:rPr>
              <a:t> Key Stage 2</a:t>
            </a:r>
            <a:endParaRPr kumimoji="0" lang="en-US" altLang="en-US" sz="2000" b="0" i="0" u="none" strike="noStrike" cap="none" normalizeH="0" baseline="0">
              <a:ln>
                <a:noFill/>
              </a:ln>
              <a:effectLst/>
              <a:latin typeface="Arial" panose="020B0604020202020204" pitchFamily="34" charset="0"/>
            </a:endParaRPr>
          </a:p>
        </p:txBody>
      </p:sp>
      <p:graphicFrame>
        <p:nvGraphicFramePr>
          <p:cNvPr id="57" name="Table 56">
            <a:extLst>
              <a:ext uri="{FF2B5EF4-FFF2-40B4-BE49-F238E27FC236}">
                <a16:creationId xmlns:a16="http://schemas.microsoft.com/office/drawing/2014/main" id="{D8420727-8BFF-4693-8933-1A8745E42984}"/>
              </a:ext>
            </a:extLst>
          </p:cNvPr>
          <p:cNvGraphicFramePr>
            <a:graphicFrameLocks noGrp="1"/>
          </p:cNvGraphicFramePr>
          <p:nvPr>
            <p:extLst>
              <p:ext uri="{D42A27DB-BD31-4B8C-83A1-F6EECF244321}">
                <p14:modId xmlns:p14="http://schemas.microsoft.com/office/powerpoint/2010/main" val="2226743812"/>
              </p:ext>
            </p:extLst>
          </p:nvPr>
        </p:nvGraphicFramePr>
        <p:xfrm>
          <a:off x="213595" y="880042"/>
          <a:ext cx="3105887" cy="5837499"/>
        </p:xfrm>
        <a:graphic>
          <a:graphicData uri="http://schemas.openxmlformats.org/drawingml/2006/table">
            <a:tbl>
              <a:tblPr firstRow="1" bandRow="1">
                <a:tableStyleId>{5C22544A-7EE6-4342-B048-85BDC9FD1C3A}</a:tableStyleId>
              </a:tblPr>
              <a:tblGrid>
                <a:gridCol w="3105887">
                  <a:extLst>
                    <a:ext uri="{9D8B030D-6E8A-4147-A177-3AD203B41FA5}">
                      <a16:colId xmlns:a16="http://schemas.microsoft.com/office/drawing/2014/main" val="220629316"/>
                    </a:ext>
                  </a:extLst>
                </a:gridCol>
              </a:tblGrid>
              <a:tr h="364059">
                <a:tc>
                  <a:txBody>
                    <a:bodyPr/>
                    <a:lstStyle/>
                    <a:p>
                      <a:r>
                        <a:rPr lang="en-GB" sz="1600">
                          <a:solidFill>
                            <a:schemeClr val="tx1"/>
                          </a:solidFill>
                        </a:rPr>
                        <a:t>Key Vocabulary </a:t>
                      </a:r>
                    </a:p>
                  </a:txBody>
                  <a:tcPr>
                    <a:solidFill>
                      <a:schemeClr val="accent6">
                        <a:lumMod val="75000"/>
                      </a:schemeClr>
                    </a:solidFill>
                  </a:tcPr>
                </a:tc>
                <a:extLst>
                  <a:ext uri="{0D108BD9-81ED-4DB2-BD59-A6C34878D82A}">
                    <a16:rowId xmlns:a16="http://schemas.microsoft.com/office/drawing/2014/main" val="336167722"/>
                  </a:ext>
                </a:extLst>
              </a:tr>
              <a:tr h="364059">
                <a:tc>
                  <a:txBody>
                    <a:bodyPr/>
                    <a:lstStyle/>
                    <a:p>
                      <a:r>
                        <a:rPr lang="en-GB" sz="900"/>
                        <a:t>Rhythm - </a:t>
                      </a:r>
                      <a:r>
                        <a:rPr lang="en-US" sz="900" b="0" i="0" kern="1200">
                          <a:solidFill>
                            <a:schemeClr val="dk1"/>
                          </a:solidFill>
                          <a:effectLst/>
                          <a:latin typeface="+mn-lt"/>
                          <a:ea typeface="+mn-ea"/>
                          <a:cs typeface="+mn-cs"/>
                        </a:rPr>
                        <a:t>is the pattern of long and short sounds as you move through the </a:t>
                      </a:r>
                      <a:r>
                        <a:rPr lang="en-US" sz="900" b="1" i="0" kern="1200">
                          <a:solidFill>
                            <a:schemeClr val="dk1"/>
                          </a:solidFill>
                          <a:effectLst/>
                          <a:latin typeface="+mn-lt"/>
                          <a:ea typeface="+mn-ea"/>
                          <a:cs typeface="+mn-cs"/>
                        </a:rPr>
                        <a:t>song.</a:t>
                      </a:r>
                      <a:endParaRPr lang="en-GB" sz="900"/>
                    </a:p>
                  </a:txBody>
                  <a:tcPr/>
                </a:tc>
                <a:extLst>
                  <a:ext uri="{0D108BD9-81ED-4DB2-BD59-A6C34878D82A}">
                    <a16:rowId xmlns:a16="http://schemas.microsoft.com/office/drawing/2014/main" val="2113343767"/>
                  </a:ext>
                </a:extLst>
              </a:tr>
              <a:tr h="266073">
                <a:tc>
                  <a:txBody>
                    <a:bodyPr/>
                    <a:lstStyle/>
                    <a:p>
                      <a:r>
                        <a:rPr lang="en-GB" sz="900"/>
                        <a:t>Pitch - </a:t>
                      </a:r>
                      <a:r>
                        <a:rPr lang="en-US" sz="900" b="0" i="0" kern="1200">
                          <a:solidFill>
                            <a:schemeClr val="dk1"/>
                          </a:solidFill>
                          <a:effectLst/>
                          <a:latin typeface="+mn-lt"/>
                          <a:ea typeface="+mn-ea"/>
                          <a:cs typeface="+mn-cs"/>
                        </a:rPr>
                        <a:t> is </a:t>
                      </a:r>
                      <a:r>
                        <a:rPr lang="en-US" sz="900" b="1" i="0" kern="1200">
                          <a:solidFill>
                            <a:schemeClr val="dk1"/>
                          </a:solidFill>
                          <a:effectLst/>
                          <a:latin typeface="+mn-lt"/>
                          <a:ea typeface="+mn-ea"/>
                          <a:cs typeface="+mn-cs"/>
                        </a:rPr>
                        <a:t>how high or low a note sounds.</a:t>
                      </a:r>
                      <a:endParaRPr lang="en-GB" sz="900"/>
                    </a:p>
                  </a:txBody>
                  <a:tcPr/>
                </a:tc>
                <a:extLst>
                  <a:ext uri="{0D108BD9-81ED-4DB2-BD59-A6C34878D82A}">
                    <a16:rowId xmlns:a16="http://schemas.microsoft.com/office/drawing/2014/main" val="2599331279"/>
                  </a:ext>
                </a:extLst>
              </a:tr>
              <a:tr h="359071">
                <a:tc>
                  <a:txBody>
                    <a:bodyPr/>
                    <a:lstStyle/>
                    <a:p>
                      <a:r>
                        <a:rPr lang="en-GB" sz="900"/>
                        <a:t>Verse - </a:t>
                      </a:r>
                      <a:r>
                        <a:rPr lang="en-US" sz="900" b="0" i="0" kern="1200">
                          <a:solidFill>
                            <a:schemeClr val="dk1"/>
                          </a:solidFill>
                          <a:effectLst/>
                          <a:latin typeface="+mn-lt"/>
                          <a:ea typeface="+mn-ea"/>
                          <a:cs typeface="+mn-cs"/>
                        </a:rPr>
                        <a:t>is </a:t>
                      </a:r>
                      <a:r>
                        <a:rPr lang="en-US" sz="900" b="1" i="0" kern="1200">
                          <a:solidFill>
                            <a:schemeClr val="dk1"/>
                          </a:solidFill>
                          <a:effectLst/>
                          <a:latin typeface="+mn-lt"/>
                          <a:ea typeface="+mn-ea"/>
                          <a:cs typeface="+mn-cs"/>
                        </a:rPr>
                        <a:t>a repeated section of a song that typically features a new set of lyrics on each repetition</a:t>
                      </a:r>
                      <a:r>
                        <a:rPr lang="en-US" sz="900" b="0" i="0" kern="1200">
                          <a:solidFill>
                            <a:schemeClr val="dk1"/>
                          </a:solidFill>
                          <a:effectLst/>
                          <a:latin typeface="+mn-lt"/>
                          <a:ea typeface="+mn-ea"/>
                          <a:cs typeface="+mn-cs"/>
                        </a:rPr>
                        <a:t>.</a:t>
                      </a:r>
                      <a:endParaRPr lang="en-GB" sz="900"/>
                    </a:p>
                  </a:txBody>
                  <a:tcPr/>
                </a:tc>
                <a:extLst>
                  <a:ext uri="{0D108BD9-81ED-4DB2-BD59-A6C34878D82A}">
                    <a16:rowId xmlns:a16="http://schemas.microsoft.com/office/drawing/2014/main" val="1651353050"/>
                  </a:ext>
                </a:extLst>
              </a:tr>
              <a:tr h="359071">
                <a:tc>
                  <a:txBody>
                    <a:bodyPr/>
                    <a:lstStyle/>
                    <a:p>
                      <a:r>
                        <a:rPr lang="en-GB" sz="900"/>
                        <a:t>Chorus - </a:t>
                      </a:r>
                      <a:r>
                        <a:rPr lang="en-US" sz="900" b="0" i="0" kern="1200">
                          <a:solidFill>
                            <a:schemeClr val="dk1"/>
                          </a:solidFill>
                          <a:effectLst/>
                          <a:latin typeface="+mn-lt"/>
                          <a:ea typeface="+mn-ea"/>
                          <a:cs typeface="+mn-cs"/>
                        </a:rPr>
                        <a:t>part of a song that is repeated several times, usually after each verse </a:t>
                      </a:r>
                      <a:endParaRPr lang="en-GB" sz="900"/>
                    </a:p>
                  </a:txBody>
                  <a:tcPr/>
                </a:tc>
                <a:extLst>
                  <a:ext uri="{0D108BD9-81ED-4DB2-BD59-A6C34878D82A}">
                    <a16:rowId xmlns:a16="http://schemas.microsoft.com/office/drawing/2014/main" val="4105305100"/>
                  </a:ext>
                </a:extLst>
              </a:tr>
              <a:tr h="493723">
                <a:tc>
                  <a:txBody>
                    <a:bodyPr/>
                    <a:lstStyle/>
                    <a:p>
                      <a:r>
                        <a:rPr lang="en-GB" sz="900"/>
                        <a:t>Hook - </a:t>
                      </a:r>
                      <a:r>
                        <a:rPr lang="en-US" sz="900" b="0" i="0" kern="1200">
                          <a:solidFill>
                            <a:schemeClr val="dk1"/>
                          </a:solidFill>
                          <a:effectLst/>
                          <a:latin typeface="+mn-lt"/>
                          <a:ea typeface="+mn-ea"/>
                          <a:cs typeface="+mn-cs"/>
                        </a:rPr>
                        <a:t>is a musical idea, often a </a:t>
                      </a:r>
                      <a:r>
                        <a:rPr lang="en-US" sz="900" b="1" i="0" kern="1200">
                          <a:solidFill>
                            <a:schemeClr val="dk1"/>
                          </a:solidFill>
                          <a:effectLst/>
                          <a:latin typeface="+mn-lt"/>
                          <a:ea typeface="+mn-ea"/>
                          <a:cs typeface="+mn-cs"/>
                        </a:rPr>
                        <a:t>short riff, passage, or phrase</a:t>
                      </a:r>
                      <a:r>
                        <a:rPr lang="en-US" sz="900" b="0" i="0" kern="1200">
                          <a:solidFill>
                            <a:schemeClr val="dk1"/>
                          </a:solidFill>
                          <a:effectLst/>
                          <a:latin typeface="+mn-lt"/>
                          <a:ea typeface="+mn-ea"/>
                          <a:cs typeface="+mn-cs"/>
                        </a:rPr>
                        <a:t>, that is used in popular music to make a song appealing and to "catch the ear of the listener".</a:t>
                      </a:r>
                      <a:endParaRPr lang="en-GB" sz="900"/>
                    </a:p>
                  </a:txBody>
                  <a:tcPr/>
                </a:tc>
                <a:extLst>
                  <a:ext uri="{0D108BD9-81ED-4DB2-BD59-A6C34878D82A}">
                    <a16:rowId xmlns:a16="http://schemas.microsoft.com/office/drawing/2014/main" val="3396311927"/>
                  </a:ext>
                </a:extLst>
              </a:tr>
              <a:tr h="493723">
                <a:tc>
                  <a:txBody>
                    <a:bodyPr/>
                    <a:lstStyle/>
                    <a:p>
                      <a:r>
                        <a:rPr lang="en-GB" sz="900"/>
                        <a:t>Texture - </a:t>
                      </a:r>
                      <a:r>
                        <a:rPr lang="en-US" sz="900" b="0" i="0" kern="1200">
                          <a:solidFill>
                            <a:schemeClr val="dk1"/>
                          </a:solidFill>
                          <a:effectLst/>
                          <a:latin typeface="+mn-lt"/>
                          <a:ea typeface="+mn-ea"/>
                          <a:cs typeface="+mn-cs"/>
                        </a:rPr>
                        <a:t> texture is how the tempo, melodic, and harmonic materials are combined in a musical composition, determining the overall quality of the sound in a piece. </a:t>
                      </a:r>
                      <a:endParaRPr lang="en-GB" sz="900"/>
                    </a:p>
                  </a:txBody>
                  <a:tcPr/>
                </a:tc>
                <a:extLst>
                  <a:ext uri="{0D108BD9-81ED-4DB2-BD59-A6C34878D82A}">
                    <a16:rowId xmlns:a16="http://schemas.microsoft.com/office/drawing/2014/main" val="3351804752"/>
                  </a:ext>
                </a:extLst>
              </a:tr>
              <a:tr h="261140">
                <a:tc>
                  <a:txBody>
                    <a:bodyPr/>
                    <a:lstStyle/>
                    <a:p>
                      <a:r>
                        <a:rPr lang="en-GB" sz="900"/>
                        <a:t>Riff - </a:t>
                      </a:r>
                      <a:r>
                        <a:rPr lang="en-US" sz="900" b="1" i="0" kern="1200">
                          <a:solidFill>
                            <a:schemeClr val="dk1"/>
                          </a:solidFill>
                          <a:effectLst/>
                          <a:latin typeface="+mn-lt"/>
                          <a:ea typeface="+mn-ea"/>
                          <a:cs typeface="+mn-cs"/>
                        </a:rPr>
                        <a:t>a repeated chord progression or refrain in music</a:t>
                      </a:r>
                      <a:endParaRPr lang="en-GB" sz="900"/>
                    </a:p>
                  </a:txBody>
                  <a:tcPr/>
                </a:tc>
                <a:extLst>
                  <a:ext uri="{0D108BD9-81ED-4DB2-BD59-A6C34878D82A}">
                    <a16:rowId xmlns:a16="http://schemas.microsoft.com/office/drawing/2014/main" val="1600221562"/>
                  </a:ext>
                </a:extLst>
              </a:tr>
              <a:tr h="261140">
                <a:tc>
                  <a:txBody>
                    <a:bodyPr/>
                    <a:lstStyle/>
                    <a:p>
                      <a:r>
                        <a:rPr lang="en-GB" sz="900"/>
                        <a:t>Notation – The way that music is written down.</a:t>
                      </a:r>
                    </a:p>
                  </a:txBody>
                  <a:tcPr/>
                </a:tc>
                <a:extLst>
                  <a:ext uri="{0D108BD9-81ED-4DB2-BD59-A6C34878D82A}">
                    <a16:rowId xmlns:a16="http://schemas.microsoft.com/office/drawing/2014/main" val="1989261068"/>
                  </a:ext>
                </a:extLst>
              </a:tr>
              <a:tr h="364059">
                <a:tc>
                  <a:txBody>
                    <a:bodyPr/>
                    <a:lstStyle/>
                    <a:p>
                      <a:r>
                        <a:rPr lang="en-GB" sz="900"/>
                        <a:t>Compose - </a:t>
                      </a:r>
                      <a:r>
                        <a:rPr lang="en-US" sz="900" b="0" i="0" kern="1200">
                          <a:solidFill>
                            <a:schemeClr val="dk1"/>
                          </a:solidFill>
                          <a:effectLst/>
                          <a:latin typeface="+mn-lt"/>
                          <a:ea typeface="+mn-ea"/>
                          <a:cs typeface="+mn-cs"/>
                        </a:rPr>
                        <a:t>means "putting together", so a composition is something where music notes have been put together.</a:t>
                      </a:r>
                      <a:endParaRPr lang="en-GB" sz="900"/>
                    </a:p>
                  </a:txBody>
                  <a:tcPr/>
                </a:tc>
                <a:extLst>
                  <a:ext uri="{0D108BD9-81ED-4DB2-BD59-A6C34878D82A}">
                    <a16:rowId xmlns:a16="http://schemas.microsoft.com/office/drawing/2014/main" val="1480058785"/>
                  </a:ext>
                </a:extLst>
              </a:tr>
              <a:tr h="628375">
                <a:tc>
                  <a:txBody>
                    <a:bodyPr/>
                    <a:lstStyle/>
                    <a:p>
                      <a:r>
                        <a:rPr lang="en-GB" sz="900"/>
                        <a:t>Melody - </a:t>
                      </a:r>
                      <a:r>
                        <a:rPr lang="en-US" sz="900" b="0" i="0" kern="1200">
                          <a:solidFill>
                            <a:schemeClr val="dk1"/>
                          </a:solidFill>
                          <a:effectLst/>
                          <a:latin typeface="+mn-lt"/>
                          <a:ea typeface="+mn-ea"/>
                          <a:cs typeface="+mn-cs"/>
                        </a:rPr>
                        <a:t>is a group of notes of various pitches (how high or low a note sounds) which are played one after another. Together they make a tune in the same way that a group of words make a sentence. </a:t>
                      </a:r>
                      <a:endParaRPr lang="en-GB" sz="900"/>
                    </a:p>
                  </a:txBody>
                  <a:tcPr/>
                </a:tc>
                <a:extLst>
                  <a:ext uri="{0D108BD9-81ED-4DB2-BD59-A6C34878D82A}">
                    <a16:rowId xmlns:a16="http://schemas.microsoft.com/office/drawing/2014/main" val="4046933852"/>
                  </a:ext>
                </a:extLst>
              </a:tr>
              <a:tr h="364059">
                <a:tc>
                  <a:txBody>
                    <a:bodyPr/>
                    <a:lstStyle/>
                    <a:p>
                      <a:r>
                        <a:rPr lang="en-GB" sz="900" b="0"/>
                        <a:t>Dynamics - </a:t>
                      </a:r>
                      <a:r>
                        <a:rPr lang="en-US" sz="900" b="0" i="0" kern="1200">
                          <a:solidFill>
                            <a:schemeClr val="dk1"/>
                          </a:solidFill>
                          <a:effectLst/>
                          <a:latin typeface="+mn-lt"/>
                          <a:ea typeface="+mn-ea"/>
                          <a:cs typeface="+mn-cs"/>
                        </a:rPr>
                        <a:t>means how quietly or loudly a piece of </a:t>
                      </a:r>
                      <a:r>
                        <a:rPr lang="en-US" sz="900" b="1" i="0" kern="1200">
                          <a:solidFill>
                            <a:schemeClr val="dk1"/>
                          </a:solidFill>
                          <a:effectLst/>
                          <a:latin typeface="+mn-lt"/>
                          <a:ea typeface="+mn-ea"/>
                          <a:cs typeface="+mn-cs"/>
                        </a:rPr>
                        <a:t>music</a:t>
                      </a:r>
                      <a:r>
                        <a:rPr lang="en-US" sz="900" b="0" i="0" kern="1200">
                          <a:solidFill>
                            <a:schemeClr val="dk1"/>
                          </a:solidFill>
                          <a:effectLst/>
                          <a:latin typeface="+mn-lt"/>
                          <a:ea typeface="+mn-ea"/>
                          <a:cs typeface="+mn-cs"/>
                        </a:rPr>
                        <a:t> should be played. </a:t>
                      </a:r>
                      <a:endParaRPr lang="en-GB" sz="900" b="0"/>
                    </a:p>
                  </a:txBody>
                  <a:tcPr/>
                </a:tc>
                <a:extLst>
                  <a:ext uri="{0D108BD9-81ED-4DB2-BD59-A6C34878D82A}">
                    <a16:rowId xmlns:a16="http://schemas.microsoft.com/office/drawing/2014/main" val="3255163686"/>
                  </a:ext>
                </a:extLst>
              </a:tr>
              <a:tr h="224420">
                <a:tc>
                  <a:txBody>
                    <a:bodyPr/>
                    <a:lstStyle/>
                    <a:p>
                      <a:r>
                        <a:rPr lang="en-GB" sz="900" b="0"/>
                        <a:t>Tempo - </a:t>
                      </a:r>
                      <a:r>
                        <a:rPr lang="en-US" sz="900" b="0" i="0" kern="1200">
                          <a:solidFill>
                            <a:schemeClr val="dk1"/>
                          </a:solidFill>
                          <a:effectLst/>
                          <a:latin typeface="+mn-lt"/>
                          <a:ea typeface="+mn-ea"/>
                          <a:cs typeface="+mn-cs"/>
                        </a:rPr>
                        <a:t>is </a:t>
                      </a:r>
                      <a:r>
                        <a:rPr lang="en-US" sz="900" b="1" i="0" kern="1200">
                          <a:solidFill>
                            <a:schemeClr val="dk1"/>
                          </a:solidFill>
                          <a:effectLst/>
                          <a:latin typeface="+mn-lt"/>
                          <a:ea typeface="+mn-ea"/>
                          <a:cs typeface="+mn-cs"/>
                        </a:rPr>
                        <a:t>the speed of the underlying beat</a:t>
                      </a:r>
                      <a:r>
                        <a:rPr lang="en-US" sz="900" b="0" i="0" kern="1200">
                          <a:solidFill>
                            <a:schemeClr val="dk1"/>
                          </a:solidFill>
                          <a:effectLst/>
                          <a:latin typeface="+mn-lt"/>
                          <a:ea typeface="+mn-ea"/>
                          <a:cs typeface="+mn-cs"/>
                        </a:rPr>
                        <a:t>.</a:t>
                      </a:r>
                      <a:endParaRPr lang="en-GB" sz="900" b="0"/>
                    </a:p>
                  </a:txBody>
                  <a:tcPr/>
                </a:tc>
                <a:extLst>
                  <a:ext uri="{0D108BD9-81ED-4DB2-BD59-A6C34878D82A}">
                    <a16:rowId xmlns:a16="http://schemas.microsoft.com/office/drawing/2014/main" val="4009154379"/>
                  </a:ext>
                </a:extLst>
              </a:tr>
              <a:tr h="250247">
                <a:tc>
                  <a:txBody>
                    <a:bodyPr/>
                    <a:lstStyle/>
                    <a:p>
                      <a:r>
                        <a:rPr lang="en-GB" sz="900" b="0"/>
                        <a:t>Ballad - </a:t>
                      </a:r>
                      <a:r>
                        <a:rPr lang="en-US" sz="900" b="0" i="0" kern="1200">
                          <a:solidFill>
                            <a:schemeClr val="dk1"/>
                          </a:solidFill>
                          <a:effectLst/>
                          <a:latin typeface="+mn-lt"/>
                          <a:ea typeface="+mn-ea"/>
                          <a:cs typeface="+mn-cs"/>
                        </a:rPr>
                        <a:t> slow sentimental or romantic song.</a:t>
                      </a:r>
                      <a:endParaRPr lang="en-GB" sz="900" b="0"/>
                    </a:p>
                  </a:txBody>
                  <a:tcPr/>
                </a:tc>
                <a:extLst>
                  <a:ext uri="{0D108BD9-81ED-4DB2-BD59-A6C34878D82A}">
                    <a16:rowId xmlns:a16="http://schemas.microsoft.com/office/drawing/2014/main" val="1807527917"/>
                  </a:ext>
                </a:extLst>
              </a:tr>
              <a:tr h="339365">
                <a:tc>
                  <a:txBody>
                    <a:bodyPr/>
                    <a:lstStyle/>
                    <a:p>
                      <a:r>
                        <a:rPr lang="en-GB" sz="900" b="0"/>
                        <a:t>Interlude - </a:t>
                      </a:r>
                      <a:r>
                        <a:rPr lang="en-US" sz="900" b="0" i="0" kern="1200">
                          <a:solidFill>
                            <a:schemeClr val="dk1"/>
                          </a:solidFill>
                          <a:effectLst/>
                          <a:latin typeface="+mn-lt"/>
                          <a:ea typeface="+mn-ea"/>
                          <a:cs typeface="+mn-cs"/>
                        </a:rPr>
                        <a:t>an interlude is </a:t>
                      </a:r>
                      <a:r>
                        <a:rPr lang="en-US" sz="900" b="1" i="0" kern="1200">
                          <a:solidFill>
                            <a:schemeClr val="dk1"/>
                          </a:solidFill>
                          <a:effectLst/>
                          <a:latin typeface="+mn-lt"/>
                          <a:ea typeface="+mn-ea"/>
                          <a:cs typeface="+mn-cs"/>
                        </a:rPr>
                        <a:t>an instrumental passage that comes between sections of lyrics in a song</a:t>
                      </a:r>
                      <a:r>
                        <a:rPr lang="en-US" sz="900" b="0" i="0" kern="1200">
                          <a:solidFill>
                            <a:schemeClr val="dk1"/>
                          </a:solidFill>
                          <a:effectLst/>
                          <a:latin typeface="+mn-lt"/>
                          <a:ea typeface="+mn-ea"/>
                          <a:cs typeface="+mn-cs"/>
                        </a:rPr>
                        <a:t>,</a:t>
                      </a:r>
                      <a:endParaRPr lang="en-GB" sz="900" b="0"/>
                    </a:p>
                  </a:txBody>
                  <a:tcPr/>
                </a:tc>
                <a:extLst>
                  <a:ext uri="{0D108BD9-81ED-4DB2-BD59-A6C34878D82A}">
                    <a16:rowId xmlns:a16="http://schemas.microsoft.com/office/drawing/2014/main" val="2661876826"/>
                  </a:ext>
                </a:extLst>
              </a:tr>
              <a:tr h="0">
                <a:tc>
                  <a:txBody>
                    <a:bodyPr/>
                    <a:lstStyle/>
                    <a:p>
                      <a:r>
                        <a:rPr lang="en-GB" sz="900" b="0"/>
                        <a:t>Bridge - </a:t>
                      </a:r>
                      <a:r>
                        <a:rPr lang="en-US" sz="900" b="0" i="0" kern="1200">
                          <a:solidFill>
                            <a:schemeClr val="dk1"/>
                          </a:solidFill>
                          <a:effectLst/>
                          <a:latin typeface="+mn-lt"/>
                          <a:ea typeface="+mn-ea"/>
                          <a:cs typeface="+mn-cs"/>
                        </a:rPr>
                        <a:t>a bridge is a contrasting section that prepares for the return of the original material section.</a:t>
                      </a:r>
                      <a:endParaRPr lang="en-GB" sz="900" b="0"/>
                    </a:p>
                  </a:txBody>
                  <a:tcPr/>
                </a:tc>
                <a:extLst>
                  <a:ext uri="{0D108BD9-81ED-4DB2-BD59-A6C34878D82A}">
                    <a16:rowId xmlns:a16="http://schemas.microsoft.com/office/drawing/2014/main" val="253263565"/>
                  </a:ext>
                </a:extLst>
              </a:tr>
            </a:tbl>
          </a:graphicData>
        </a:graphic>
      </p:graphicFrame>
      <p:graphicFrame>
        <p:nvGraphicFramePr>
          <p:cNvPr id="18" name="Table 18">
            <a:extLst>
              <a:ext uri="{FF2B5EF4-FFF2-40B4-BE49-F238E27FC236}">
                <a16:creationId xmlns:a16="http://schemas.microsoft.com/office/drawing/2014/main" id="{93365D71-084B-437A-AE48-3224CE21F685}"/>
              </a:ext>
            </a:extLst>
          </p:cNvPr>
          <p:cNvGraphicFramePr>
            <a:graphicFrameLocks noGrp="1"/>
          </p:cNvGraphicFramePr>
          <p:nvPr>
            <p:extLst>
              <p:ext uri="{D42A27DB-BD31-4B8C-83A1-F6EECF244321}">
                <p14:modId xmlns:p14="http://schemas.microsoft.com/office/powerpoint/2010/main" val="2505236626"/>
              </p:ext>
            </p:extLst>
          </p:nvPr>
        </p:nvGraphicFramePr>
        <p:xfrm>
          <a:off x="3448234" y="4812216"/>
          <a:ext cx="8743765" cy="2062480"/>
        </p:xfrm>
        <a:graphic>
          <a:graphicData uri="http://schemas.openxmlformats.org/drawingml/2006/table">
            <a:tbl>
              <a:tblPr firstRow="1" bandRow="1">
                <a:tableStyleId>{5940675A-B579-460E-94D1-54222C63F5DA}</a:tableStyleId>
              </a:tblPr>
              <a:tblGrid>
                <a:gridCol w="1748753">
                  <a:extLst>
                    <a:ext uri="{9D8B030D-6E8A-4147-A177-3AD203B41FA5}">
                      <a16:colId xmlns:a16="http://schemas.microsoft.com/office/drawing/2014/main" val="2573611048"/>
                    </a:ext>
                  </a:extLst>
                </a:gridCol>
                <a:gridCol w="1748753">
                  <a:extLst>
                    <a:ext uri="{9D8B030D-6E8A-4147-A177-3AD203B41FA5}">
                      <a16:colId xmlns:a16="http://schemas.microsoft.com/office/drawing/2014/main" val="2479143483"/>
                    </a:ext>
                  </a:extLst>
                </a:gridCol>
                <a:gridCol w="1748753">
                  <a:extLst>
                    <a:ext uri="{9D8B030D-6E8A-4147-A177-3AD203B41FA5}">
                      <a16:colId xmlns:a16="http://schemas.microsoft.com/office/drawing/2014/main" val="3276905916"/>
                    </a:ext>
                  </a:extLst>
                </a:gridCol>
                <a:gridCol w="1748753">
                  <a:extLst>
                    <a:ext uri="{9D8B030D-6E8A-4147-A177-3AD203B41FA5}">
                      <a16:colId xmlns:a16="http://schemas.microsoft.com/office/drawing/2014/main" val="2894827714"/>
                    </a:ext>
                  </a:extLst>
                </a:gridCol>
                <a:gridCol w="1748753">
                  <a:extLst>
                    <a:ext uri="{9D8B030D-6E8A-4147-A177-3AD203B41FA5}">
                      <a16:colId xmlns:a16="http://schemas.microsoft.com/office/drawing/2014/main" val="3798155864"/>
                    </a:ext>
                  </a:extLst>
                </a:gridCol>
              </a:tblGrid>
              <a:tr h="370840">
                <a:tc>
                  <a:txBody>
                    <a:bodyPr/>
                    <a:lstStyle/>
                    <a:p>
                      <a:pPr algn="ctr"/>
                      <a:r>
                        <a:rPr lang="en-GB"/>
                        <a:t>Rock</a:t>
                      </a:r>
                    </a:p>
                  </a:txBody>
                  <a:tcPr>
                    <a:solidFill>
                      <a:schemeClr val="accent6">
                        <a:lumMod val="40000"/>
                        <a:lumOff val="60000"/>
                      </a:schemeClr>
                    </a:solidFill>
                  </a:tcPr>
                </a:tc>
                <a:tc>
                  <a:txBody>
                    <a:bodyPr/>
                    <a:lstStyle/>
                    <a:p>
                      <a:pPr algn="ctr"/>
                      <a:r>
                        <a:rPr lang="en-GB"/>
                        <a:t>Swing</a:t>
                      </a:r>
                    </a:p>
                  </a:txBody>
                  <a:tcPr>
                    <a:solidFill>
                      <a:schemeClr val="accent6">
                        <a:lumMod val="40000"/>
                        <a:lumOff val="60000"/>
                      </a:schemeClr>
                    </a:solidFill>
                  </a:tcPr>
                </a:tc>
                <a:tc>
                  <a:txBody>
                    <a:bodyPr/>
                    <a:lstStyle/>
                    <a:p>
                      <a:pPr algn="ctr"/>
                      <a:r>
                        <a:rPr lang="en-GB"/>
                        <a:t>Neo soul</a:t>
                      </a:r>
                    </a:p>
                  </a:txBody>
                  <a:tcPr>
                    <a:solidFill>
                      <a:schemeClr val="accent6">
                        <a:lumMod val="40000"/>
                        <a:lumOff val="60000"/>
                      </a:schemeClr>
                    </a:solidFill>
                  </a:tcPr>
                </a:tc>
                <a:tc>
                  <a:txBody>
                    <a:bodyPr/>
                    <a:lstStyle/>
                    <a:p>
                      <a:pPr algn="ctr"/>
                      <a:r>
                        <a:rPr lang="en-GB"/>
                        <a:t>Jazz </a:t>
                      </a:r>
                    </a:p>
                  </a:txBody>
                  <a:tcPr>
                    <a:solidFill>
                      <a:schemeClr val="accent6">
                        <a:lumMod val="40000"/>
                        <a:lumOff val="60000"/>
                      </a:schemeClr>
                    </a:solidFill>
                  </a:tcPr>
                </a:tc>
                <a:tc>
                  <a:txBody>
                    <a:bodyPr/>
                    <a:lstStyle/>
                    <a:p>
                      <a:pPr algn="ctr"/>
                      <a:r>
                        <a:rPr lang="en-GB"/>
                        <a:t>Motown</a:t>
                      </a:r>
                    </a:p>
                  </a:txBody>
                  <a:tcPr>
                    <a:solidFill>
                      <a:schemeClr val="accent6">
                        <a:lumMod val="40000"/>
                        <a:lumOff val="60000"/>
                      </a:schemeClr>
                    </a:solidFill>
                  </a:tcPr>
                </a:tc>
                <a:extLst>
                  <a:ext uri="{0D108BD9-81ED-4DB2-BD59-A6C34878D82A}">
                    <a16:rowId xmlns:a16="http://schemas.microsoft.com/office/drawing/2014/main" val="2342301258"/>
                  </a:ext>
                </a:extLst>
              </a:tr>
              <a:tr h="370840">
                <a:tc>
                  <a:txBody>
                    <a:bodyPr/>
                    <a:lstStyle/>
                    <a:p>
                      <a:r>
                        <a:rPr lang="en-US" sz="1200"/>
                        <a:t>Came from Rock’n’roll of America in the 1950s and 1960s. It is </a:t>
                      </a:r>
                      <a:r>
                        <a:rPr lang="en-US" sz="1200" err="1"/>
                        <a:t>characterised</a:t>
                      </a:r>
                      <a:r>
                        <a:rPr lang="en-US" sz="1200"/>
                        <a:t> by loud guitars and drums due to the heavy amplification, strong bass line and driving rhythms. </a:t>
                      </a:r>
                      <a:endParaRPr lang="en-GB" sz="1200" b="0"/>
                    </a:p>
                  </a:txBody>
                  <a:tcPr/>
                </a:tc>
                <a:tc>
                  <a:txBody>
                    <a:bodyPr/>
                    <a:lstStyle/>
                    <a:p>
                      <a:r>
                        <a:rPr lang="en-US" sz="1050"/>
                        <a:t>A type of rhythm often associated with Jazz. Notes in the rhythm pattern are made longer and shorter to create a syncopated effect.</a:t>
                      </a:r>
                      <a:endParaRPr lang="en-GB" sz="1050" b="0"/>
                    </a:p>
                  </a:txBody>
                  <a:tcPr/>
                </a:tc>
                <a:tc>
                  <a:txBody>
                    <a:bodyPr/>
                    <a:lstStyle/>
                    <a:p>
                      <a:r>
                        <a:rPr lang="en-US" sz="900"/>
                        <a:t>The style emerged from Soul and contemporary RnB. The instrumentation, arrangement and studio mix are very important. Songs are mixed in the studio to sound as if they are from an older Soul era like the Motown era. The modern way in which the songs are produced, give a timeless Soul feel that has a contemporary edge.</a:t>
                      </a:r>
                      <a:endParaRPr lang="en-GB" sz="900" b="0"/>
                    </a:p>
                  </a:txBody>
                  <a:tcPr/>
                </a:tc>
                <a:tc>
                  <a:txBody>
                    <a:bodyPr/>
                    <a:lstStyle/>
                    <a:p>
                      <a:r>
                        <a:rPr lang="en-US" sz="1050" b="0" i="0" kern="1200">
                          <a:solidFill>
                            <a:schemeClr val="tx1"/>
                          </a:solidFill>
                          <a:effectLst/>
                          <a:latin typeface="+mn-lt"/>
                          <a:ea typeface="+mn-ea"/>
                          <a:cs typeface="+mn-cs"/>
                        </a:rPr>
                        <a:t>American music developed especially from ragtime and blues and characterized by propulsive syncopated rhythms, polyphonic ensemble playing, varying degrees of improvisation, and often deliberate distortions </a:t>
                      </a:r>
                      <a:r>
                        <a:rPr lang="en-US" sz="1050" b="1" i="0" kern="1200">
                          <a:solidFill>
                            <a:schemeClr val="tx1"/>
                          </a:solidFill>
                          <a:effectLst/>
                          <a:latin typeface="+mn-lt"/>
                          <a:ea typeface="+mn-ea"/>
                          <a:cs typeface="+mn-cs"/>
                        </a:rPr>
                        <a:t>of pitch and timbre</a:t>
                      </a:r>
                      <a:r>
                        <a:rPr lang="en-US" sz="1050" b="0" i="0" kern="1200">
                          <a:solidFill>
                            <a:schemeClr val="tx1"/>
                          </a:solidFill>
                          <a:effectLst/>
                          <a:latin typeface="+mn-lt"/>
                          <a:ea typeface="+mn-ea"/>
                          <a:cs typeface="+mn-cs"/>
                        </a:rPr>
                        <a:t>.</a:t>
                      </a:r>
                      <a:endParaRPr lang="en-GB" sz="800" b="0"/>
                    </a:p>
                  </a:txBody>
                  <a:tcPr/>
                </a:tc>
                <a:tc>
                  <a:txBody>
                    <a:bodyPr/>
                    <a:lstStyle/>
                    <a:p>
                      <a:r>
                        <a:rPr lang="en-US" sz="1000"/>
                        <a:t>A 1960s label created from Soul music </a:t>
                      </a:r>
                      <a:r>
                        <a:rPr lang="en-US" sz="1000" err="1"/>
                        <a:t>characterised</a:t>
                      </a:r>
                      <a:r>
                        <a:rPr lang="en-US" sz="1000"/>
                        <a:t> by a rhythm section playing, laying down the groove with a funky bassline and a tambourine sounding over the top. Often brass sections play punchy riff-based rhythms and sometimes violins playing long high notes. </a:t>
                      </a:r>
                      <a:endParaRPr lang="en-GB" sz="1000" b="0"/>
                    </a:p>
                  </a:txBody>
                  <a:tcPr/>
                </a:tc>
                <a:extLst>
                  <a:ext uri="{0D108BD9-81ED-4DB2-BD59-A6C34878D82A}">
                    <a16:rowId xmlns:a16="http://schemas.microsoft.com/office/drawing/2014/main" val="1027447749"/>
                  </a:ext>
                </a:extLst>
              </a:tr>
            </a:tbl>
          </a:graphicData>
        </a:graphic>
      </p:graphicFrame>
      <p:pic>
        <p:nvPicPr>
          <p:cNvPr id="4" name="Picture 3">
            <a:extLst>
              <a:ext uri="{FF2B5EF4-FFF2-40B4-BE49-F238E27FC236}">
                <a16:creationId xmlns:a16="http://schemas.microsoft.com/office/drawing/2014/main" id="{2C2E0ECE-4E5A-49E4-9112-B1508E19A07E}"/>
              </a:ext>
            </a:extLst>
          </p:cNvPr>
          <p:cNvPicPr>
            <a:picLocks noChangeAspect="1"/>
          </p:cNvPicPr>
          <p:nvPr/>
        </p:nvPicPr>
        <p:blipFill>
          <a:blip r:embed="rId3"/>
          <a:stretch>
            <a:fillRect/>
          </a:stretch>
        </p:blipFill>
        <p:spPr>
          <a:xfrm>
            <a:off x="8420053" y="45778"/>
            <a:ext cx="3419988" cy="1200330"/>
          </a:xfrm>
          <a:prstGeom prst="rect">
            <a:avLst/>
          </a:prstGeom>
        </p:spPr>
      </p:pic>
      <p:pic>
        <p:nvPicPr>
          <p:cNvPr id="14" name="Picture 13">
            <a:extLst>
              <a:ext uri="{FF2B5EF4-FFF2-40B4-BE49-F238E27FC236}">
                <a16:creationId xmlns:a16="http://schemas.microsoft.com/office/drawing/2014/main" id="{D8D8742B-B8E1-455F-9E68-B4A8EE9D5A8F}"/>
              </a:ext>
            </a:extLst>
          </p:cNvPr>
          <p:cNvPicPr>
            <a:picLocks noChangeAspect="1"/>
          </p:cNvPicPr>
          <p:nvPr/>
        </p:nvPicPr>
        <p:blipFill>
          <a:blip r:embed="rId4"/>
          <a:stretch>
            <a:fillRect/>
          </a:stretch>
        </p:blipFill>
        <p:spPr>
          <a:xfrm>
            <a:off x="8116509" y="1027840"/>
            <a:ext cx="3861896" cy="1193573"/>
          </a:xfrm>
          <a:prstGeom prst="rect">
            <a:avLst/>
          </a:prstGeom>
        </p:spPr>
      </p:pic>
      <p:pic>
        <p:nvPicPr>
          <p:cNvPr id="19" name="Picture 18">
            <a:extLst>
              <a:ext uri="{FF2B5EF4-FFF2-40B4-BE49-F238E27FC236}">
                <a16:creationId xmlns:a16="http://schemas.microsoft.com/office/drawing/2014/main" id="{E343A9CC-5FB3-4B96-8AF3-C6A49050B8EC}"/>
              </a:ext>
            </a:extLst>
          </p:cNvPr>
          <p:cNvPicPr>
            <a:picLocks noChangeAspect="1"/>
          </p:cNvPicPr>
          <p:nvPr/>
        </p:nvPicPr>
        <p:blipFill>
          <a:blip r:embed="rId5"/>
          <a:stretch>
            <a:fillRect/>
          </a:stretch>
        </p:blipFill>
        <p:spPr>
          <a:xfrm>
            <a:off x="3448234" y="1222297"/>
            <a:ext cx="2766074" cy="2138028"/>
          </a:xfrm>
          <a:prstGeom prst="rect">
            <a:avLst/>
          </a:prstGeom>
        </p:spPr>
      </p:pic>
      <p:sp>
        <p:nvSpPr>
          <p:cNvPr id="22" name="TextBox 21">
            <a:extLst>
              <a:ext uri="{FF2B5EF4-FFF2-40B4-BE49-F238E27FC236}">
                <a16:creationId xmlns:a16="http://schemas.microsoft.com/office/drawing/2014/main" id="{26D2FC93-766F-4D71-995F-716BC35C2B8F}"/>
              </a:ext>
            </a:extLst>
          </p:cNvPr>
          <p:cNvSpPr txBox="1"/>
          <p:nvPr/>
        </p:nvSpPr>
        <p:spPr>
          <a:xfrm>
            <a:off x="7271477" y="3981730"/>
            <a:ext cx="1610067" cy="369332"/>
          </a:xfrm>
          <a:prstGeom prst="rect">
            <a:avLst/>
          </a:prstGeom>
          <a:noFill/>
        </p:spPr>
        <p:txBody>
          <a:bodyPr wrap="square" rtlCol="0">
            <a:spAutoFit/>
          </a:bodyPr>
          <a:lstStyle/>
          <a:p>
            <a:r>
              <a:rPr lang="en-GB"/>
              <a:t>Amplifier  </a:t>
            </a:r>
          </a:p>
        </p:txBody>
      </p:sp>
      <p:pic>
        <p:nvPicPr>
          <p:cNvPr id="24" name="Picture 23">
            <a:extLst>
              <a:ext uri="{FF2B5EF4-FFF2-40B4-BE49-F238E27FC236}">
                <a16:creationId xmlns:a16="http://schemas.microsoft.com/office/drawing/2014/main" id="{307AE328-B227-4399-9B37-67189270D318}"/>
              </a:ext>
            </a:extLst>
          </p:cNvPr>
          <p:cNvPicPr>
            <a:picLocks noChangeAspect="1"/>
          </p:cNvPicPr>
          <p:nvPr/>
        </p:nvPicPr>
        <p:blipFill>
          <a:blip r:embed="rId6"/>
          <a:stretch>
            <a:fillRect/>
          </a:stretch>
        </p:blipFill>
        <p:spPr>
          <a:xfrm>
            <a:off x="9316122" y="2405495"/>
            <a:ext cx="2341402" cy="1585870"/>
          </a:xfrm>
          <a:prstGeom prst="rect">
            <a:avLst/>
          </a:prstGeom>
        </p:spPr>
      </p:pic>
      <p:sp>
        <p:nvSpPr>
          <p:cNvPr id="38" name="TextBox 37">
            <a:extLst>
              <a:ext uri="{FF2B5EF4-FFF2-40B4-BE49-F238E27FC236}">
                <a16:creationId xmlns:a16="http://schemas.microsoft.com/office/drawing/2014/main" id="{3298B8B5-A1A6-41E6-A326-339F2F97463A}"/>
              </a:ext>
            </a:extLst>
          </p:cNvPr>
          <p:cNvSpPr txBox="1"/>
          <p:nvPr/>
        </p:nvSpPr>
        <p:spPr>
          <a:xfrm>
            <a:off x="9972043" y="4102242"/>
            <a:ext cx="1610067" cy="369332"/>
          </a:xfrm>
          <a:prstGeom prst="rect">
            <a:avLst/>
          </a:prstGeom>
          <a:noFill/>
        </p:spPr>
        <p:txBody>
          <a:bodyPr wrap="square" rtlCol="0">
            <a:spAutoFit/>
          </a:bodyPr>
          <a:lstStyle/>
          <a:p>
            <a:r>
              <a:rPr lang="en-GB"/>
              <a:t>Turntables </a:t>
            </a:r>
          </a:p>
        </p:txBody>
      </p:sp>
      <p:pic>
        <p:nvPicPr>
          <p:cNvPr id="26" name="Picture 25">
            <a:extLst>
              <a:ext uri="{FF2B5EF4-FFF2-40B4-BE49-F238E27FC236}">
                <a16:creationId xmlns:a16="http://schemas.microsoft.com/office/drawing/2014/main" id="{759481DA-798D-41C6-A9D3-F1091EB1EFD3}"/>
              </a:ext>
            </a:extLst>
          </p:cNvPr>
          <p:cNvPicPr>
            <a:picLocks noChangeAspect="1"/>
          </p:cNvPicPr>
          <p:nvPr/>
        </p:nvPicPr>
        <p:blipFill>
          <a:blip r:embed="rId7"/>
          <a:stretch>
            <a:fillRect/>
          </a:stretch>
        </p:blipFill>
        <p:spPr>
          <a:xfrm>
            <a:off x="3763222" y="3375957"/>
            <a:ext cx="1219756" cy="1379679"/>
          </a:xfrm>
          <a:prstGeom prst="rect">
            <a:avLst/>
          </a:prstGeom>
        </p:spPr>
      </p:pic>
      <p:pic>
        <p:nvPicPr>
          <p:cNvPr id="28" name="Picture 27">
            <a:extLst>
              <a:ext uri="{FF2B5EF4-FFF2-40B4-BE49-F238E27FC236}">
                <a16:creationId xmlns:a16="http://schemas.microsoft.com/office/drawing/2014/main" id="{46BAC5D8-1A06-4C56-9E77-437A835875C1}"/>
              </a:ext>
            </a:extLst>
          </p:cNvPr>
          <p:cNvPicPr>
            <a:picLocks noChangeAspect="1"/>
          </p:cNvPicPr>
          <p:nvPr/>
        </p:nvPicPr>
        <p:blipFill>
          <a:blip r:embed="rId8"/>
          <a:stretch>
            <a:fillRect/>
          </a:stretch>
        </p:blipFill>
        <p:spPr>
          <a:xfrm>
            <a:off x="5357971" y="3368580"/>
            <a:ext cx="1296411" cy="982482"/>
          </a:xfrm>
          <a:prstGeom prst="rect">
            <a:avLst/>
          </a:prstGeom>
        </p:spPr>
      </p:pic>
      <p:sp>
        <p:nvSpPr>
          <p:cNvPr id="44" name="TextBox 43">
            <a:extLst>
              <a:ext uri="{FF2B5EF4-FFF2-40B4-BE49-F238E27FC236}">
                <a16:creationId xmlns:a16="http://schemas.microsoft.com/office/drawing/2014/main" id="{1DAEA05B-0B64-46CA-8907-F11539984955}"/>
              </a:ext>
            </a:extLst>
          </p:cNvPr>
          <p:cNvSpPr txBox="1"/>
          <p:nvPr/>
        </p:nvSpPr>
        <p:spPr>
          <a:xfrm>
            <a:off x="5849348" y="4253724"/>
            <a:ext cx="1610067" cy="369332"/>
          </a:xfrm>
          <a:prstGeom prst="rect">
            <a:avLst/>
          </a:prstGeom>
          <a:noFill/>
        </p:spPr>
        <p:txBody>
          <a:bodyPr wrap="square" rtlCol="0">
            <a:spAutoFit/>
          </a:bodyPr>
          <a:lstStyle/>
          <a:p>
            <a:r>
              <a:rPr lang="en-GB"/>
              <a:t>Stave </a:t>
            </a:r>
          </a:p>
        </p:txBody>
      </p:sp>
      <p:sp>
        <p:nvSpPr>
          <p:cNvPr id="17" name="TextBox 16">
            <a:extLst>
              <a:ext uri="{FF2B5EF4-FFF2-40B4-BE49-F238E27FC236}">
                <a16:creationId xmlns:a16="http://schemas.microsoft.com/office/drawing/2014/main" id="{7924AA7C-23E8-46DF-977B-C054895EF219}"/>
              </a:ext>
            </a:extLst>
          </p:cNvPr>
          <p:cNvSpPr txBox="1"/>
          <p:nvPr/>
        </p:nvSpPr>
        <p:spPr>
          <a:xfrm>
            <a:off x="1493292" y="45778"/>
            <a:ext cx="2007903" cy="769441"/>
          </a:xfrm>
          <a:prstGeom prst="rect">
            <a:avLst/>
          </a:prstGeom>
          <a:noFill/>
          <a:ln>
            <a:solidFill>
              <a:schemeClr val="tx1"/>
            </a:solidFill>
          </a:ln>
        </p:spPr>
        <p:txBody>
          <a:bodyPr wrap="square">
            <a:spAutoFit/>
          </a:bodyPr>
          <a:lstStyle/>
          <a:p>
            <a:r>
              <a:rPr lang="en-US" sz="1100"/>
              <a:t>Syncopation: Music with lots of rhythmic variety, often quite difficult. The strong beats occur in unexpected places</a:t>
            </a:r>
            <a:endParaRPr lang="en-GB" sz="1100"/>
          </a:p>
        </p:txBody>
      </p:sp>
      <p:pic>
        <p:nvPicPr>
          <p:cNvPr id="3" name="Picture 2">
            <a:extLst>
              <a:ext uri="{FF2B5EF4-FFF2-40B4-BE49-F238E27FC236}">
                <a16:creationId xmlns:a16="http://schemas.microsoft.com/office/drawing/2014/main" id="{771450B2-67D9-410A-9358-6620C83754FD}"/>
              </a:ext>
            </a:extLst>
          </p:cNvPr>
          <p:cNvPicPr>
            <a:picLocks noChangeAspect="1"/>
          </p:cNvPicPr>
          <p:nvPr/>
        </p:nvPicPr>
        <p:blipFill>
          <a:blip r:embed="rId9"/>
          <a:stretch>
            <a:fillRect/>
          </a:stretch>
        </p:blipFill>
        <p:spPr>
          <a:xfrm>
            <a:off x="8508305" y="2341399"/>
            <a:ext cx="3331736" cy="2175202"/>
          </a:xfrm>
          <a:prstGeom prst="rect">
            <a:avLst/>
          </a:prstGeom>
        </p:spPr>
      </p:pic>
      <p:pic>
        <p:nvPicPr>
          <p:cNvPr id="8" name="Picture 7">
            <a:extLst>
              <a:ext uri="{FF2B5EF4-FFF2-40B4-BE49-F238E27FC236}">
                <a16:creationId xmlns:a16="http://schemas.microsoft.com/office/drawing/2014/main" id="{83743404-249F-44E7-AFEC-F46BF836ED64}"/>
              </a:ext>
            </a:extLst>
          </p:cNvPr>
          <p:cNvPicPr>
            <a:picLocks noChangeAspect="1"/>
          </p:cNvPicPr>
          <p:nvPr/>
        </p:nvPicPr>
        <p:blipFill>
          <a:blip r:embed="rId10"/>
          <a:stretch>
            <a:fillRect/>
          </a:stretch>
        </p:blipFill>
        <p:spPr>
          <a:xfrm>
            <a:off x="6882186" y="2524154"/>
            <a:ext cx="1443602" cy="1277117"/>
          </a:xfrm>
          <a:prstGeom prst="rect">
            <a:avLst/>
          </a:prstGeom>
        </p:spPr>
      </p:pic>
    </p:spTree>
    <p:extLst>
      <p:ext uri="{BB962C8B-B14F-4D97-AF65-F5344CB8AC3E}">
        <p14:creationId xmlns:p14="http://schemas.microsoft.com/office/powerpoint/2010/main" val="372726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cbfa7f-414e-40d8-87f4-85f6da1af30c">
      <Terms xmlns="http://schemas.microsoft.com/office/infopath/2007/PartnerControls"/>
    </lcf76f155ced4ddcb4097134ff3c332f>
    <TaxCatchAll xmlns="419d6034-c604-458b-9621-517fbd18cb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6C89FA3DDEAE45ACED243FE86E40F8" ma:contentTypeVersion="16" ma:contentTypeDescription="Create a new document." ma:contentTypeScope="" ma:versionID="bbc5d9b8b6f8b6c9cefcf6e00f9d9999">
  <xsd:schema xmlns:xsd="http://www.w3.org/2001/XMLSchema" xmlns:xs="http://www.w3.org/2001/XMLSchema" xmlns:p="http://schemas.microsoft.com/office/2006/metadata/properties" xmlns:ns2="3ccbfa7f-414e-40d8-87f4-85f6da1af30c" xmlns:ns3="419d6034-c604-458b-9621-517fbd18cbf9" targetNamespace="http://schemas.microsoft.com/office/2006/metadata/properties" ma:root="true" ma:fieldsID="7334a1213fe6fb2cf1590e73461f46ff" ns2:_="" ns3:_="">
    <xsd:import namespace="3ccbfa7f-414e-40d8-87f4-85f6da1af30c"/>
    <xsd:import namespace="419d6034-c604-458b-9621-517fbd18cb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bfa7f-414e-40d8-87f4-85f6da1af3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7ca82e4-9e31-4f90-8480-bdafc622e87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9d6034-c604-458b-9621-517fbd18cb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8ffa0fc-fb7e-4e62-af82-763ea43b2e3d}" ma:internalName="TaxCatchAll" ma:showField="CatchAllData" ma:web="419d6034-c604-458b-9621-517fbd18cb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65F3E3-23F9-40BA-893E-5D9700F51B1F}">
  <ds:schemaRefs>
    <ds:schemaRef ds:uri="http://schemas.microsoft.com/sharepoint/v3/contenttype/forms"/>
  </ds:schemaRefs>
</ds:datastoreItem>
</file>

<file path=customXml/itemProps2.xml><?xml version="1.0" encoding="utf-8"?>
<ds:datastoreItem xmlns:ds="http://schemas.openxmlformats.org/officeDocument/2006/customXml" ds:itemID="{5C49C3A4-F7AC-4B2B-A62D-A5E6DDA6FFC0}">
  <ds:schemaRefs>
    <ds:schemaRef ds:uri="525b55b1-7fe8-4068-ab5e-f0af62879a45"/>
    <ds:schemaRef ds:uri="b4586493-1413-4391-8981-bd36693bb5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464F45-ABE0-4324-95F8-11F84EBAA407}"/>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Llewelyn</dc:creator>
  <cp:revision>2</cp:revision>
  <dcterms:created xsi:type="dcterms:W3CDTF">2021-07-29T09:13:06Z</dcterms:created>
  <dcterms:modified xsi:type="dcterms:W3CDTF">2021-08-03T10:39:05Z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0x010100C36C89FA3DDEAE45ACED243FE86E40F8</vt:lpwstr>
  </property>
</Properties>
</file>