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73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83" r:id="rId14"/>
    <p:sldId id="284" r:id="rId15"/>
    <p:sldId id="296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95" r:id="rId26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B0A6B-EDB7-3D2A-513D-6CA77CE2F5C1}" v="4" dt="2024-03-21T16:31:17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Carter" userId="S::deputyhead@whitleyabbey-pri.coventry.sch.uk::3d36f797-5fae-40a5-93b2-d3584bbe0430" providerId="AD" clId="Web-{A2B717DF-2602-103A-2981-4D523722182F}"/>
    <pc:docChg chg="modSld">
      <pc:chgData name="Sam Carter" userId="S::deputyhead@whitleyabbey-pri.coventry.sch.uk::3d36f797-5fae-40a5-93b2-d3584bbe0430" providerId="AD" clId="Web-{A2B717DF-2602-103A-2981-4D523722182F}" dt="2022-03-26T16:13:18.405" v="1" actId="14100"/>
      <pc:docMkLst>
        <pc:docMk/>
      </pc:docMkLst>
      <pc:sldChg chg="modSp">
        <pc:chgData name="Sam Carter" userId="S::deputyhead@whitleyabbey-pri.coventry.sch.uk::3d36f797-5fae-40a5-93b2-d3584bbe0430" providerId="AD" clId="Web-{A2B717DF-2602-103A-2981-4D523722182F}" dt="2022-03-26T16:13:18.405" v="1" actId="14100"/>
        <pc:sldMkLst>
          <pc:docMk/>
          <pc:sldMk cId="829771326" sldId="284"/>
        </pc:sldMkLst>
        <pc:picChg chg="mod">
          <ac:chgData name="Sam Carter" userId="S::deputyhead@whitleyabbey-pri.coventry.sch.uk::3d36f797-5fae-40a5-93b2-d3584bbe0430" providerId="AD" clId="Web-{A2B717DF-2602-103A-2981-4D523722182F}" dt="2022-03-26T16:13:18.405" v="1" actId="14100"/>
          <ac:picMkLst>
            <pc:docMk/>
            <pc:sldMk cId="829771326" sldId="284"/>
            <ac:picMk id="12" creationId="{A7C29C21-1E55-45EA-8433-1AC1FC06DEB4}"/>
          </ac:picMkLst>
        </pc:picChg>
      </pc:sldChg>
    </pc:docChg>
  </pc:docChgLst>
  <pc:docChgLst>
    <pc:chgData name="Karen Spencer" userId="S::kspencer@whitleyabbey-pri.coventry.sch.uk::1f09985d-ae8e-454c-b77d-4cc775e83192" providerId="AD" clId="Web-{07011925-46D1-3B16-8D8F-D79F91AAD735}"/>
    <pc:docChg chg="modSld">
      <pc:chgData name="Karen Spencer" userId="S::kspencer@whitleyabbey-pri.coventry.sch.uk::1f09985d-ae8e-454c-b77d-4cc775e83192" providerId="AD" clId="Web-{07011925-46D1-3B16-8D8F-D79F91AAD735}" dt="2023-11-01T10:32:07.083" v="3" actId="1076"/>
      <pc:docMkLst>
        <pc:docMk/>
      </pc:docMkLst>
      <pc:sldChg chg="addSp modSp">
        <pc:chgData name="Karen Spencer" userId="S::kspencer@whitleyabbey-pri.coventry.sch.uk::1f09985d-ae8e-454c-b77d-4cc775e83192" providerId="AD" clId="Web-{07011925-46D1-3B16-8D8F-D79F91AAD735}" dt="2023-11-01T10:32:07.083" v="3" actId="1076"/>
        <pc:sldMkLst>
          <pc:docMk/>
          <pc:sldMk cId="2643706072" sldId="290"/>
        </pc:sldMkLst>
        <pc:picChg chg="add mod">
          <ac:chgData name="Karen Spencer" userId="S::kspencer@whitleyabbey-pri.coventry.sch.uk::1f09985d-ae8e-454c-b77d-4cc775e83192" providerId="AD" clId="Web-{07011925-46D1-3B16-8D8F-D79F91AAD735}" dt="2023-11-01T10:32:07.083" v="3" actId="1076"/>
          <ac:picMkLst>
            <pc:docMk/>
            <pc:sldMk cId="2643706072" sldId="290"/>
            <ac:picMk id="2" creationId="{490B357B-A9C8-6C23-E57A-2794BF99A618}"/>
          </ac:picMkLst>
        </pc:picChg>
      </pc:sldChg>
    </pc:docChg>
  </pc:docChgLst>
  <pc:docChgLst>
    <pc:chgData name="Sam Carter" userId="3d36f797-5fae-40a5-93b2-d3584bbe0430" providerId="ADAL" clId="{6A94D700-7B7E-4F97-860C-EFB7FD7C4580}"/>
    <pc:docChg chg="custSel addSld delSld modSld">
      <pc:chgData name="Sam Carter" userId="3d36f797-5fae-40a5-93b2-d3584bbe0430" providerId="ADAL" clId="{6A94D700-7B7E-4F97-860C-EFB7FD7C4580}" dt="2021-08-06T16:57:07.818" v="1607" actId="14100"/>
      <pc:docMkLst>
        <pc:docMk/>
      </pc:docMkLst>
      <pc:sldChg chg="del">
        <pc:chgData name="Sam Carter" userId="3d36f797-5fae-40a5-93b2-d3584bbe0430" providerId="ADAL" clId="{6A94D700-7B7E-4F97-860C-EFB7FD7C4580}" dt="2021-08-06T14:54:54.433" v="83" actId="47"/>
        <pc:sldMkLst>
          <pc:docMk/>
          <pc:sldMk cId="751070842" sldId="271"/>
        </pc:sldMkLst>
      </pc:sldChg>
      <pc:sldChg chg="addSp delSp modSp mod">
        <pc:chgData name="Sam Carter" userId="3d36f797-5fae-40a5-93b2-d3584bbe0430" providerId="ADAL" clId="{6A94D700-7B7E-4F97-860C-EFB7FD7C4580}" dt="2021-08-06T14:56:01.472" v="96" actId="1440"/>
        <pc:sldMkLst>
          <pc:docMk/>
          <pc:sldMk cId="3557737995" sldId="273"/>
        </pc:sldMkLst>
        <pc:spChg chg="mod">
          <ac:chgData name="Sam Carter" userId="3d36f797-5fae-40a5-93b2-d3584bbe0430" providerId="ADAL" clId="{6A94D700-7B7E-4F97-860C-EFB7FD7C4580}" dt="2021-08-06T14:55:00.625" v="87" actId="20577"/>
          <ac:spMkLst>
            <pc:docMk/>
            <pc:sldMk cId="3557737995" sldId="273"/>
            <ac:spMk id="7" creationId="{3255FF3C-7F98-409B-8A03-8F089EF2AEF7}"/>
          </ac:spMkLst>
        </pc:spChg>
        <pc:spChg chg="del mod">
          <ac:chgData name="Sam Carter" userId="3d36f797-5fae-40a5-93b2-d3584bbe0430" providerId="ADAL" clId="{6A94D700-7B7E-4F97-860C-EFB7FD7C4580}" dt="2021-08-06T14:43:44.159" v="4" actId="478"/>
          <ac:spMkLst>
            <pc:docMk/>
            <pc:sldMk cId="3557737995" sldId="273"/>
            <ac:spMk id="15" creationId="{F7875651-BB13-43BD-9C10-3BEA3C9ADE5F}"/>
          </ac:spMkLst>
        </pc:spChg>
        <pc:spChg chg="del">
          <ac:chgData name="Sam Carter" userId="3d36f797-5fae-40a5-93b2-d3584bbe0430" providerId="ADAL" clId="{6A94D700-7B7E-4F97-860C-EFB7FD7C4580}" dt="2021-08-06T14:43:48.351" v="10" actId="478"/>
          <ac:spMkLst>
            <pc:docMk/>
            <pc:sldMk cId="3557737995" sldId="273"/>
            <ac:spMk id="34" creationId="{68C6776B-0EB1-4C5A-B584-5EE595C83604}"/>
          </ac:spMkLst>
        </pc:spChg>
        <pc:graphicFrameChg chg="del">
          <ac:chgData name="Sam Carter" userId="3d36f797-5fae-40a5-93b2-d3584bbe0430" providerId="ADAL" clId="{6A94D700-7B7E-4F97-860C-EFB7FD7C4580}" dt="2021-08-06T14:43:42.224" v="2" actId="478"/>
          <ac:graphicFrameMkLst>
            <pc:docMk/>
            <pc:sldMk cId="3557737995" sldId="273"/>
            <ac:graphicFrameMk id="29" creationId="{72D9903D-F858-4368-8472-66CD0125CB97}"/>
          </ac:graphicFrameMkLst>
        </pc:graphicFrameChg>
        <pc:picChg chg="del">
          <ac:chgData name="Sam Carter" userId="3d36f797-5fae-40a5-93b2-d3584bbe0430" providerId="ADAL" clId="{6A94D700-7B7E-4F97-860C-EFB7FD7C4580}" dt="2021-08-06T14:43:46.697" v="9" actId="478"/>
          <ac:picMkLst>
            <pc:docMk/>
            <pc:sldMk cId="3557737995" sldId="273"/>
            <ac:picMk id="5" creationId="{2E90FD73-1F48-4E68-8926-1FB1BD6698B3}"/>
          </ac:picMkLst>
        </pc:picChg>
        <pc:picChg chg="del">
          <ac:chgData name="Sam Carter" userId="3d36f797-5fae-40a5-93b2-d3584bbe0430" providerId="ADAL" clId="{6A94D700-7B7E-4F97-860C-EFB7FD7C4580}" dt="2021-08-06T14:43:40.300" v="1" actId="478"/>
          <ac:picMkLst>
            <pc:docMk/>
            <pc:sldMk cId="3557737995" sldId="273"/>
            <ac:picMk id="8" creationId="{0341FD3B-434B-411E-94A3-BE898DF34847}"/>
          </ac:picMkLst>
        </pc:picChg>
        <pc:picChg chg="del">
          <ac:chgData name="Sam Carter" userId="3d36f797-5fae-40a5-93b2-d3584bbe0430" providerId="ADAL" clId="{6A94D700-7B7E-4F97-860C-EFB7FD7C4580}" dt="2021-08-06T14:43:38.966" v="0" actId="478"/>
          <ac:picMkLst>
            <pc:docMk/>
            <pc:sldMk cId="3557737995" sldId="273"/>
            <ac:picMk id="13" creationId="{A0557F10-F591-48CD-BDB1-927DB665BC72}"/>
          </ac:picMkLst>
        </pc:picChg>
        <pc:picChg chg="del">
          <ac:chgData name="Sam Carter" userId="3d36f797-5fae-40a5-93b2-d3584bbe0430" providerId="ADAL" clId="{6A94D700-7B7E-4F97-860C-EFB7FD7C4580}" dt="2021-08-06T14:43:44.792" v="5" actId="478"/>
          <ac:picMkLst>
            <pc:docMk/>
            <pc:sldMk cId="3557737995" sldId="273"/>
            <ac:picMk id="18" creationId="{DB4ADBF6-3B49-4BF6-B82D-0CC6B4A2CE5B}"/>
          </ac:picMkLst>
        </pc:picChg>
        <pc:picChg chg="del">
          <ac:chgData name="Sam Carter" userId="3d36f797-5fae-40a5-93b2-d3584bbe0430" providerId="ADAL" clId="{6A94D700-7B7E-4F97-860C-EFB7FD7C4580}" dt="2021-08-06T14:43:45.230" v="6" actId="478"/>
          <ac:picMkLst>
            <pc:docMk/>
            <pc:sldMk cId="3557737995" sldId="273"/>
            <ac:picMk id="21" creationId="{0C819F67-472E-4742-A856-68371C0D3408}"/>
          </ac:picMkLst>
        </pc:picChg>
        <pc:picChg chg="del">
          <ac:chgData name="Sam Carter" userId="3d36f797-5fae-40a5-93b2-d3584bbe0430" providerId="ADAL" clId="{6A94D700-7B7E-4F97-860C-EFB7FD7C4580}" dt="2021-08-06T14:43:45.731" v="7" actId="478"/>
          <ac:picMkLst>
            <pc:docMk/>
            <pc:sldMk cId="3557737995" sldId="273"/>
            <ac:picMk id="23" creationId="{D39F5813-500C-4F98-823C-95E6431C882F}"/>
          </ac:picMkLst>
        </pc:picChg>
        <pc:picChg chg="del">
          <ac:chgData name="Sam Carter" userId="3d36f797-5fae-40a5-93b2-d3584bbe0430" providerId="ADAL" clId="{6A94D700-7B7E-4F97-860C-EFB7FD7C4580}" dt="2021-08-06T14:43:46.294" v="8" actId="478"/>
          <ac:picMkLst>
            <pc:docMk/>
            <pc:sldMk cId="3557737995" sldId="273"/>
            <ac:picMk id="25" creationId="{2AD13169-4E7C-47F4-B756-3D17BAB0C2BC}"/>
          </ac:picMkLst>
        </pc:picChg>
        <pc:picChg chg="add mod">
          <ac:chgData name="Sam Carter" userId="3d36f797-5fae-40a5-93b2-d3584bbe0430" providerId="ADAL" clId="{6A94D700-7B7E-4F97-860C-EFB7FD7C4580}" dt="2021-08-06T14:51:38.406" v="73" actId="1076"/>
          <ac:picMkLst>
            <pc:docMk/>
            <pc:sldMk cId="3557737995" sldId="273"/>
            <ac:picMk id="27" creationId="{FC1A7F5D-845B-4512-BC99-4A136AA7A146}"/>
          </ac:picMkLst>
        </pc:picChg>
        <pc:picChg chg="add mod">
          <ac:chgData name="Sam Carter" userId="3d36f797-5fae-40a5-93b2-d3584bbe0430" providerId="ADAL" clId="{6A94D700-7B7E-4F97-860C-EFB7FD7C4580}" dt="2021-08-06T14:50:14.182" v="64" actId="1076"/>
          <ac:picMkLst>
            <pc:docMk/>
            <pc:sldMk cId="3557737995" sldId="273"/>
            <ac:picMk id="30" creationId="{C035759C-F057-4789-AA04-49678CB9971D}"/>
          </ac:picMkLst>
        </pc:picChg>
        <pc:picChg chg="add mod">
          <ac:chgData name="Sam Carter" userId="3d36f797-5fae-40a5-93b2-d3584bbe0430" providerId="ADAL" clId="{6A94D700-7B7E-4F97-860C-EFB7FD7C4580}" dt="2021-08-06T14:51:45.030" v="77" actId="1076"/>
          <ac:picMkLst>
            <pc:docMk/>
            <pc:sldMk cId="3557737995" sldId="273"/>
            <ac:picMk id="2048" creationId="{66B37B82-591D-4133-90DD-35EB74FC8EC8}"/>
          </ac:picMkLst>
        </pc:picChg>
        <pc:picChg chg="add mod">
          <ac:chgData name="Sam Carter" userId="3d36f797-5fae-40a5-93b2-d3584bbe0430" providerId="ADAL" clId="{6A94D700-7B7E-4F97-860C-EFB7FD7C4580}" dt="2021-08-06T14:55:57.320" v="95" actId="1440"/>
          <ac:picMkLst>
            <pc:docMk/>
            <pc:sldMk cId="3557737995" sldId="273"/>
            <ac:picMk id="2050" creationId="{272DB229-133C-4E06-AF75-1D1B018FEAC3}"/>
          </ac:picMkLst>
        </pc:picChg>
        <pc:picChg chg="add mod">
          <ac:chgData name="Sam Carter" userId="3d36f797-5fae-40a5-93b2-d3584bbe0430" providerId="ADAL" clId="{6A94D700-7B7E-4F97-860C-EFB7FD7C4580}" dt="2021-08-06T14:55:51.007" v="94" actId="1440"/>
          <ac:picMkLst>
            <pc:docMk/>
            <pc:sldMk cId="3557737995" sldId="273"/>
            <ac:picMk id="2053" creationId="{661D1BBC-AF31-43EE-9F87-ABF0638C588D}"/>
          </ac:picMkLst>
        </pc:picChg>
        <pc:picChg chg="add mod">
          <ac:chgData name="Sam Carter" userId="3d36f797-5fae-40a5-93b2-d3584bbe0430" providerId="ADAL" clId="{6A94D700-7B7E-4F97-860C-EFB7FD7C4580}" dt="2021-08-06T14:56:01.472" v="96" actId="1440"/>
          <ac:picMkLst>
            <pc:docMk/>
            <pc:sldMk cId="3557737995" sldId="273"/>
            <ac:picMk id="2055" creationId="{A9EBEFA7-F6C5-4323-8A6D-22A85DE2D814}"/>
          </ac:picMkLst>
        </pc:picChg>
      </pc:sldChg>
      <pc:sldChg chg="del">
        <pc:chgData name="Sam Carter" userId="3d36f797-5fae-40a5-93b2-d3584bbe0430" providerId="ADAL" clId="{6A94D700-7B7E-4F97-860C-EFB7FD7C4580}" dt="2021-08-06T14:56:48.083" v="99" actId="47"/>
        <pc:sldMkLst>
          <pc:docMk/>
          <pc:sldMk cId="614343457" sldId="274"/>
        </pc:sldMkLst>
      </pc:sldChg>
      <pc:sldChg chg="addSp delSp modSp add mod">
        <pc:chgData name="Sam Carter" userId="3d36f797-5fae-40a5-93b2-d3584bbe0430" providerId="ADAL" clId="{6A94D700-7B7E-4F97-860C-EFB7FD7C4580}" dt="2021-08-06T15:04:56.053" v="189" actId="1076"/>
        <pc:sldMkLst>
          <pc:docMk/>
          <pc:sldMk cId="894092849" sldId="275"/>
        </pc:sldMkLst>
        <pc:spChg chg="mod">
          <ac:chgData name="Sam Carter" userId="3d36f797-5fae-40a5-93b2-d3584bbe0430" providerId="ADAL" clId="{6A94D700-7B7E-4F97-860C-EFB7FD7C4580}" dt="2021-08-06T14:58:28.698" v="139" actId="20577"/>
          <ac:spMkLst>
            <pc:docMk/>
            <pc:sldMk cId="894092849" sldId="275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4:59:44.225" v="154" actId="1440"/>
          <ac:picMkLst>
            <pc:docMk/>
            <pc:sldMk cId="894092849" sldId="275"/>
            <ac:picMk id="4" creationId="{2A10606F-B98F-436D-94E9-6A9F2670FE46}"/>
          </ac:picMkLst>
        </pc:picChg>
        <pc:picChg chg="add mod">
          <ac:chgData name="Sam Carter" userId="3d36f797-5fae-40a5-93b2-d3584bbe0430" providerId="ADAL" clId="{6A94D700-7B7E-4F97-860C-EFB7FD7C4580}" dt="2021-08-06T14:59:49.495" v="155" actId="1440"/>
          <ac:picMkLst>
            <pc:docMk/>
            <pc:sldMk cId="894092849" sldId="275"/>
            <ac:picMk id="8" creationId="{17065865-BCC4-4432-9B43-49345B0061E1}"/>
          </ac:picMkLst>
        </pc:picChg>
        <pc:picChg chg="add mod">
          <ac:chgData name="Sam Carter" userId="3d36f797-5fae-40a5-93b2-d3584bbe0430" providerId="ADAL" clId="{6A94D700-7B7E-4F97-860C-EFB7FD7C4580}" dt="2021-08-06T15:00:22.053" v="159" actId="1076"/>
          <ac:picMkLst>
            <pc:docMk/>
            <pc:sldMk cId="894092849" sldId="275"/>
            <ac:picMk id="10" creationId="{88E5B8A8-24EC-46F3-B6DF-609AD5B9EA5F}"/>
          </ac:picMkLst>
        </pc:picChg>
        <pc:picChg chg="add mod">
          <ac:chgData name="Sam Carter" userId="3d36f797-5fae-40a5-93b2-d3584bbe0430" providerId="ADAL" clId="{6A94D700-7B7E-4F97-860C-EFB7FD7C4580}" dt="2021-08-06T15:00:46.253" v="163" actId="1076"/>
          <ac:picMkLst>
            <pc:docMk/>
            <pc:sldMk cId="894092849" sldId="275"/>
            <ac:picMk id="12" creationId="{B811FAD4-0453-44F7-B394-DBA55152B404}"/>
          </ac:picMkLst>
        </pc:picChg>
        <pc:picChg chg="add mod">
          <ac:chgData name="Sam Carter" userId="3d36f797-5fae-40a5-93b2-d3584bbe0430" providerId="ADAL" clId="{6A94D700-7B7E-4F97-860C-EFB7FD7C4580}" dt="2021-08-06T15:01:07.629" v="167" actId="1076"/>
          <ac:picMkLst>
            <pc:docMk/>
            <pc:sldMk cId="894092849" sldId="275"/>
            <ac:picMk id="14" creationId="{595B5975-646F-4392-B72F-992952D5CEA6}"/>
          </ac:picMkLst>
        </pc:picChg>
        <pc:picChg chg="add mod">
          <ac:chgData name="Sam Carter" userId="3d36f797-5fae-40a5-93b2-d3584bbe0430" providerId="ADAL" clId="{6A94D700-7B7E-4F97-860C-EFB7FD7C4580}" dt="2021-08-06T15:03:13.437" v="174" actId="1076"/>
          <ac:picMkLst>
            <pc:docMk/>
            <pc:sldMk cId="894092849" sldId="275"/>
            <ac:picMk id="16" creationId="{C4CEDFA9-C3A0-4AB6-A741-EED9465AF9BE}"/>
          </ac:picMkLst>
        </pc:picChg>
        <pc:picChg chg="add mod">
          <ac:chgData name="Sam Carter" userId="3d36f797-5fae-40a5-93b2-d3584bbe0430" providerId="ADAL" clId="{6A94D700-7B7E-4F97-860C-EFB7FD7C4580}" dt="2021-08-06T15:04:00.006" v="182" actId="1076"/>
          <ac:picMkLst>
            <pc:docMk/>
            <pc:sldMk cId="894092849" sldId="275"/>
            <ac:picMk id="18" creationId="{67823660-BFD6-4718-A37F-3F44160B3AE1}"/>
          </ac:picMkLst>
        </pc:picChg>
        <pc:picChg chg="add mod">
          <ac:chgData name="Sam Carter" userId="3d36f797-5fae-40a5-93b2-d3584bbe0430" providerId="ADAL" clId="{6A94D700-7B7E-4F97-860C-EFB7FD7C4580}" dt="2021-08-06T15:04:56.053" v="189" actId="1076"/>
          <ac:picMkLst>
            <pc:docMk/>
            <pc:sldMk cId="894092849" sldId="275"/>
            <ac:picMk id="20" creationId="{FB779599-2631-4529-B409-0231AFEB639B}"/>
          </ac:picMkLst>
        </pc:picChg>
        <pc:picChg chg="del">
          <ac:chgData name="Sam Carter" userId="3d36f797-5fae-40a5-93b2-d3584bbe0430" providerId="ADAL" clId="{6A94D700-7B7E-4F97-860C-EFB7FD7C4580}" dt="2021-08-06T14:56:50.370" v="100" actId="478"/>
          <ac:picMkLst>
            <pc:docMk/>
            <pc:sldMk cId="894092849" sldId="275"/>
            <ac:picMk id="27" creationId="{FC1A7F5D-845B-4512-BC99-4A136AA7A146}"/>
          </ac:picMkLst>
        </pc:picChg>
        <pc:picChg chg="del">
          <ac:chgData name="Sam Carter" userId="3d36f797-5fae-40a5-93b2-d3584bbe0430" providerId="ADAL" clId="{6A94D700-7B7E-4F97-860C-EFB7FD7C4580}" dt="2021-08-06T14:56:52.295" v="104" actId="478"/>
          <ac:picMkLst>
            <pc:docMk/>
            <pc:sldMk cId="894092849" sldId="275"/>
            <ac:picMk id="30" creationId="{C035759C-F057-4789-AA04-49678CB9971D}"/>
          </ac:picMkLst>
        </pc:picChg>
        <pc:picChg chg="del">
          <ac:chgData name="Sam Carter" userId="3d36f797-5fae-40a5-93b2-d3584bbe0430" providerId="ADAL" clId="{6A94D700-7B7E-4F97-860C-EFB7FD7C4580}" dt="2021-08-06T14:56:51.365" v="102" actId="478"/>
          <ac:picMkLst>
            <pc:docMk/>
            <pc:sldMk cId="894092849" sldId="275"/>
            <ac:picMk id="2048" creationId="{66B37B82-591D-4133-90DD-35EB74FC8EC8}"/>
          </ac:picMkLst>
        </pc:picChg>
        <pc:picChg chg="del">
          <ac:chgData name="Sam Carter" userId="3d36f797-5fae-40a5-93b2-d3584bbe0430" providerId="ADAL" clId="{6A94D700-7B7E-4F97-860C-EFB7FD7C4580}" dt="2021-08-06T14:56:50.901" v="101" actId="478"/>
          <ac:picMkLst>
            <pc:docMk/>
            <pc:sldMk cId="894092849" sldId="275"/>
            <ac:picMk id="2050" creationId="{272DB229-133C-4E06-AF75-1D1B018FEAC3}"/>
          </ac:picMkLst>
        </pc:picChg>
        <pc:picChg chg="del">
          <ac:chgData name="Sam Carter" userId="3d36f797-5fae-40a5-93b2-d3584bbe0430" providerId="ADAL" clId="{6A94D700-7B7E-4F97-860C-EFB7FD7C4580}" dt="2021-08-06T14:56:51.828" v="103" actId="478"/>
          <ac:picMkLst>
            <pc:docMk/>
            <pc:sldMk cId="894092849" sldId="275"/>
            <ac:picMk id="2053" creationId="{661D1BBC-AF31-43EE-9F87-ABF0638C588D}"/>
          </ac:picMkLst>
        </pc:picChg>
        <pc:picChg chg="del">
          <ac:chgData name="Sam Carter" userId="3d36f797-5fae-40a5-93b2-d3584bbe0430" providerId="ADAL" clId="{6A94D700-7B7E-4F97-860C-EFB7FD7C4580}" dt="2021-08-06T14:56:52.848" v="105" actId="478"/>
          <ac:picMkLst>
            <pc:docMk/>
            <pc:sldMk cId="894092849" sldId="275"/>
            <ac:picMk id="2055" creationId="{A9EBEFA7-F6C5-4323-8A6D-22A85DE2D814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13:39.549" v="265" actId="1076"/>
        <pc:sldMkLst>
          <pc:docMk/>
          <pc:sldMk cId="1800687554" sldId="276"/>
        </pc:sldMkLst>
        <pc:spChg chg="mod">
          <ac:chgData name="Sam Carter" userId="3d36f797-5fae-40a5-93b2-d3584bbe0430" providerId="ADAL" clId="{6A94D700-7B7E-4F97-860C-EFB7FD7C4580}" dt="2021-08-06T15:05:32.042" v="210" actId="5793"/>
          <ac:spMkLst>
            <pc:docMk/>
            <pc:sldMk cId="1800687554" sldId="276"/>
            <ac:spMk id="7" creationId="{3255FF3C-7F98-409B-8A03-8F089EF2AEF7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22" creationId="{12EABBA8-B65C-45C1-BED7-D34B209CB46B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24" creationId="{DD2F4EAE-284C-47B2-A876-68DD98E70C0F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26" creationId="{04D95AB5-187D-4FDA-8D6C-C4795F301F96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28" creationId="{4D82C369-F600-4966-9E74-5B137E66261C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0" creationId="{9BCB77A9-592D-4EEB-B9B0-9373E51BA34C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1" creationId="{75BF8325-4722-4ECE-B4DB-168EF79BF9A0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2" creationId="{DC315611-C916-4379-BB28-4C303E62C5D9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3" creationId="{0B77121D-77D4-43F8-B7AC-738EEC593FBE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4" creationId="{D3B518B1-C72A-4685-AB5F-B6CE265C688F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35" creationId="{81571E9C-97FC-4ABB-91F1-6AC9265BD0C4}"/>
          </ac:spMkLst>
        </pc:spChg>
        <pc:spChg chg="add mod">
          <ac:chgData name="Sam Carter" userId="3d36f797-5fae-40a5-93b2-d3584bbe0430" providerId="ADAL" clId="{6A94D700-7B7E-4F97-860C-EFB7FD7C4580}" dt="2021-08-06T15:08:11.170" v="218" actId="14100"/>
          <ac:spMkLst>
            <pc:docMk/>
            <pc:sldMk cId="1800687554" sldId="276"/>
            <ac:spMk id="47" creationId="{3E4CD85B-A052-4427-86DA-D90D063144A2}"/>
          </ac:spMkLst>
        </pc:spChg>
        <pc:grpChg chg="add del mod">
          <ac:chgData name="Sam Carter" userId="3d36f797-5fae-40a5-93b2-d3584bbe0430" providerId="ADAL" clId="{6A94D700-7B7E-4F97-860C-EFB7FD7C4580}" dt="2021-08-06T15:08:12.898" v="219" actId="478"/>
          <ac:grpSpMkLst>
            <pc:docMk/>
            <pc:sldMk cId="1800687554" sldId="276"/>
            <ac:grpSpMk id="17" creationId="{1828E25B-1C78-41C9-81E4-51152B243BA1}"/>
          </ac:grpSpMkLst>
        </pc:grpChg>
        <pc:picChg chg="del">
          <ac:chgData name="Sam Carter" userId="3d36f797-5fae-40a5-93b2-d3584bbe0430" providerId="ADAL" clId="{6A94D700-7B7E-4F97-860C-EFB7FD7C4580}" dt="2021-08-06T15:05:05.853" v="197" actId="478"/>
          <ac:picMkLst>
            <pc:docMk/>
            <pc:sldMk cId="1800687554" sldId="276"/>
            <ac:picMk id="4" creationId="{2A10606F-B98F-436D-94E9-6A9F2670FE46}"/>
          </ac:picMkLst>
        </pc:picChg>
        <pc:picChg chg="add del mod">
          <ac:chgData name="Sam Carter" userId="3d36f797-5fae-40a5-93b2-d3584bbe0430" providerId="ADAL" clId="{6A94D700-7B7E-4F97-860C-EFB7FD7C4580}" dt="2021-08-06T15:07:35.640" v="216" actId="478"/>
          <ac:picMkLst>
            <pc:docMk/>
            <pc:sldMk cId="1800687554" sldId="276"/>
            <ac:picMk id="5" creationId="{9032E9D4-D6B9-427F-BF65-641AADDC40B7}"/>
          </ac:picMkLst>
        </pc:picChg>
        <pc:picChg chg="del">
          <ac:chgData name="Sam Carter" userId="3d36f797-5fae-40a5-93b2-d3584bbe0430" providerId="ADAL" clId="{6A94D700-7B7E-4F97-860C-EFB7FD7C4580}" dt="2021-08-06T15:05:06.262" v="198" actId="478"/>
          <ac:picMkLst>
            <pc:docMk/>
            <pc:sldMk cId="1800687554" sldId="276"/>
            <ac:picMk id="8" creationId="{17065865-BCC4-4432-9B43-49345B0061E1}"/>
          </ac:picMkLst>
        </pc:picChg>
        <pc:picChg chg="del">
          <ac:chgData name="Sam Carter" userId="3d36f797-5fae-40a5-93b2-d3584bbe0430" providerId="ADAL" clId="{6A94D700-7B7E-4F97-860C-EFB7FD7C4580}" dt="2021-08-06T15:05:02.227" v="191" actId="478"/>
          <ac:picMkLst>
            <pc:docMk/>
            <pc:sldMk cId="1800687554" sldId="276"/>
            <ac:picMk id="10" creationId="{88E5B8A8-24EC-46F3-B6DF-609AD5B9EA5F}"/>
          </ac:picMkLst>
        </pc:picChg>
        <pc:picChg chg="add mod">
          <ac:chgData name="Sam Carter" userId="3d36f797-5fae-40a5-93b2-d3584bbe0430" providerId="ADAL" clId="{6A94D700-7B7E-4F97-860C-EFB7FD7C4580}" dt="2021-08-06T15:08:51.517" v="225" actId="1076"/>
          <ac:picMkLst>
            <pc:docMk/>
            <pc:sldMk cId="1800687554" sldId="276"/>
            <ac:picMk id="11" creationId="{D04BCB91-3BE4-4943-A516-497008FA56FA}"/>
          </ac:picMkLst>
        </pc:picChg>
        <pc:picChg chg="del">
          <ac:chgData name="Sam Carter" userId="3d36f797-5fae-40a5-93b2-d3584bbe0430" providerId="ADAL" clId="{6A94D700-7B7E-4F97-860C-EFB7FD7C4580}" dt="2021-08-06T15:05:02.859" v="192" actId="478"/>
          <ac:picMkLst>
            <pc:docMk/>
            <pc:sldMk cId="1800687554" sldId="276"/>
            <ac:picMk id="12" creationId="{B811FAD4-0453-44F7-B394-DBA55152B404}"/>
          </ac:picMkLst>
        </pc:picChg>
        <pc:picChg chg="del">
          <ac:chgData name="Sam Carter" userId="3d36f797-5fae-40a5-93b2-d3584bbe0430" providerId="ADAL" clId="{6A94D700-7B7E-4F97-860C-EFB7FD7C4580}" dt="2021-08-06T15:05:03.359" v="193" actId="478"/>
          <ac:picMkLst>
            <pc:docMk/>
            <pc:sldMk cId="1800687554" sldId="276"/>
            <ac:picMk id="14" creationId="{595B5975-646F-4392-B72F-992952D5CEA6}"/>
          </ac:picMkLst>
        </pc:picChg>
        <pc:picChg chg="add mod">
          <ac:chgData name="Sam Carter" userId="3d36f797-5fae-40a5-93b2-d3584bbe0430" providerId="ADAL" clId="{6A94D700-7B7E-4F97-860C-EFB7FD7C4580}" dt="2021-08-06T15:12:22.367" v="247" actId="1076"/>
          <ac:picMkLst>
            <pc:docMk/>
            <pc:sldMk cId="1800687554" sldId="276"/>
            <ac:picMk id="15" creationId="{F2189F0A-D8D2-4D6E-9FEF-A217C9C3BB97}"/>
          </ac:picMkLst>
        </pc:picChg>
        <pc:picChg chg="del">
          <ac:chgData name="Sam Carter" userId="3d36f797-5fae-40a5-93b2-d3584bbe0430" providerId="ADAL" clId="{6A94D700-7B7E-4F97-860C-EFB7FD7C4580}" dt="2021-08-06T15:05:04.171" v="194" actId="478"/>
          <ac:picMkLst>
            <pc:docMk/>
            <pc:sldMk cId="1800687554" sldId="276"/>
            <ac:picMk id="16" creationId="{C4CEDFA9-C3A0-4AB6-A741-EED9465AF9BE}"/>
          </ac:picMkLst>
        </pc:picChg>
        <pc:picChg chg="del">
          <ac:chgData name="Sam Carter" userId="3d36f797-5fae-40a5-93b2-d3584bbe0430" providerId="ADAL" clId="{6A94D700-7B7E-4F97-860C-EFB7FD7C4580}" dt="2021-08-06T15:05:04.582" v="195" actId="478"/>
          <ac:picMkLst>
            <pc:docMk/>
            <pc:sldMk cId="1800687554" sldId="276"/>
            <ac:picMk id="18" creationId="{67823660-BFD6-4718-A37F-3F44160B3AE1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19" creationId="{84414668-9D28-47A3-9BE9-36AC120DABDB}"/>
          </ac:picMkLst>
        </pc:picChg>
        <pc:picChg chg="del">
          <ac:chgData name="Sam Carter" userId="3d36f797-5fae-40a5-93b2-d3584bbe0430" providerId="ADAL" clId="{6A94D700-7B7E-4F97-860C-EFB7FD7C4580}" dt="2021-08-06T15:05:04.990" v="196" actId="478"/>
          <ac:picMkLst>
            <pc:docMk/>
            <pc:sldMk cId="1800687554" sldId="276"/>
            <ac:picMk id="20" creationId="{FB779599-2631-4529-B409-0231AFEB639B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21" creationId="{291E4DF1-9209-4458-991A-AC1B8CA387E5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23" creationId="{2BBBE92C-7864-4CB4-8C54-8A4A3AADE775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25" creationId="{D9EECD63-53C0-4A5D-803D-76CFEDAF9D3E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27" creationId="{BE3AE170-4DE6-4C37-BB77-17E940D0F064}"/>
          </ac:picMkLst>
        </pc:picChg>
        <pc:picChg chg="add mod">
          <ac:chgData name="Sam Carter" userId="3d36f797-5fae-40a5-93b2-d3584bbe0430" providerId="ADAL" clId="{6A94D700-7B7E-4F97-860C-EFB7FD7C4580}" dt="2021-08-06T15:08:11.170" v="218" actId="14100"/>
          <ac:picMkLst>
            <pc:docMk/>
            <pc:sldMk cId="1800687554" sldId="276"/>
            <ac:picMk id="29" creationId="{88408346-04FA-4662-B589-D066DC4266E3}"/>
          </ac:picMkLst>
        </pc:picChg>
        <pc:picChg chg="add mod">
          <ac:chgData name="Sam Carter" userId="3d36f797-5fae-40a5-93b2-d3584bbe0430" providerId="ADAL" clId="{6A94D700-7B7E-4F97-860C-EFB7FD7C4580}" dt="2021-08-06T15:13:02.061" v="253" actId="1076"/>
          <ac:picMkLst>
            <pc:docMk/>
            <pc:sldMk cId="1800687554" sldId="276"/>
            <ac:picMk id="2049" creationId="{64956E11-F5D2-459B-8350-EF4BC4BD80AA}"/>
          </ac:picMkLst>
        </pc:picChg>
        <pc:picChg chg="add mod">
          <ac:chgData name="Sam Carter" userId="3d36f797-5fae-40a5-93b2-d3584bbe0430" providerId="ADAL" clId="{6A94D700-7B7E-4F97-860C-EFB7FD7C4580}" dt="2021-08-06T15:13:37.909" v="264" actId="1076"/>
          <ac:picMkLst>
            <pc:docMk/>
            <pc:sldMk cId="1800687554" sldId="276"/>
            <ac:picMk id="2051" creationId="{4009E8C8-0281-4504-A102-255D7C46B8E5}"/>
          </ac:picMkLst>
        </pc:picChg>
        <pc:picChg chg="add mod">
          <ac:chgData name="Sam Carter" userId="3d36f797-5fae-40a5-93b2-d3584bbe0430" providerId="ADAL" clId="{6A94D700-7B7E-4F97-860C-EFB7FD7C4580}" dt="2021-08-06T15:12:13.981" v="245" actId="14100"/>
          <ac:picMkLst>
            <pc:docMk/>
            <pc:sldMk cId="1800687554" sldId="276"/>
            <ac:picMk id="2054" creationId="{B7D3C256-0598-4C3C-8626-A0AE96DCF356}"/>
          </ac:picMkLst>
        </pc:picChg>
        <pc:picChg chg="add mod">
          <ac:chgData name="Sam Carter" userId="3d36f797-5fae-40a5-93b2-d3584bbe0430" providerId="ADAL" clId="{6A94D700-7B7E-4F97-860C-EFB7FD7C4580}" dt="2021-08-06T15:13:00.477" v="252" actId="1076"/>
          <ac:picMkLst>
            <pc:docMk/>
            <pc:sldMk cId="1800687554" sldId="276"/>
            <ac:picMk id="2056" creationId="{4BB06885-F022-4AF7-993E-F2E56D7598F8}"/>
          </ac:picMkLst>
        </pc:picChg>
        <pc:picChg chg="add mod">
          <ac:chgData name="Sam Carter" userId="3d36f797-5fae-40a5-93b2-d3584bbe0430" providerId="ADAL" clId="{6A94D700-7B7E-4F97-860C-EFB7FD7C4580}" dt="2021-08-06T15:13:39.549" v="265" actId="1076"/>
          <ac:picMkLst>
            <pc:docMk/>
            <pc:sldMk cId="1800687554" sldId="276"/>
            <ac:picMk id="2058" creationId="{6CFD1743-B300-47B8-A258-A956FBAF39F4}"/>
          </ac:picMkLst>
        </pc:pic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36" creationId="{DD4E5655-4A96-408D-B00B-3D6BC1D4F806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37" creationId="{9E654796-16EB-497B-8D0F-EC59EBE1146A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39" creationId="{0F7C041A-552F-445C-9E3C-EBB005B85B31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0" creationId="{C6F3EC62-171B-4362-BCF1-EEA1327EA093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1" creationId="{F80D4BEA-912F-4770-9E46-1969F6F0A3C7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2" creationId="{A8C9C6D9-3D54-4CAA-B4A8-0882E96EDEC2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3" creationId="{54CA7FB3-520F-42FD-A5E3-5D803A9AC4AC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4" creationId="{DBEB96E7-62AC-441E-B644-5EAF5CE577D4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5" creationId="{31644391-2BB5-41D1-AA72-F84127AFDAF3}"/>
          </ac:cxnSpMkLst>
        </pc:cxnChg>
        <pc:cxnChg chg="add mod">
          <ac:chgData name="Sam Carter" userId="3d36f797-5fae-40a5-93b2-d3584bbe0430" providerId="ADAL" clId="{6A94D700-7B7E-4F97-860C-EFB7FD7C4580}" dt="2021-08-06T15:08:11.170" v="218" actId="14100"/>
          <ac:cxnSpMkLst>
            <pc:docMk/>
            <pc:sldMk cId="1800687554" sldId="276"/>
            <ac:cxnSpMk id="46" creationId="{F0771854-3D7B-4F4F-80AB-09F2FDF62903}"/>
          </ac:cxnSpMkLst>
        </pc:cxnChg>
      </pc:sldChg>
      <pc:sldChg chg="addSp delSp modSp add mod">
        <pc:chgData name="Sam Carter" userId="3d36f797-5fae-40a5-93b2-d3584bbe0430" providerId="ADAL" clId="{6A94D700-7B7E-4F97-860C-EFB7FD7C4580}" dt="2021-08-06T15:20:05.389" v="383" actId="1076"/>
        <pc:sldMkLst>
          <pc:docMk/>
          <pc:sldMk cId="488113610" sldId="277"/>
        </pc:sldMkLst>
        <pc:spChg chg="mod">
          <ac:chgData name="Sam Carter" userId="3d36f797-5fae-40a5-93b2-d3584bbe0430" providerId="ADAL" clId="{6A94D700-7B7E-4F97-860C-EFB7FD7C4580}" dt="2021-08-06T15:15:02.090" v="308" actId="20577"/>
          <ac:spMkLst>
            <pc:docMk/>
            <pc:sldMk cId="488113610" sldId="277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5:19:56.301" v="379" actId="1076"/>
          <ac:picMkLst>
            <pc:docMk/>
            <pc:sldMk cId="488113610" sldId="277"/>
            <ac:picMk id="4" creationId="{EA73A1DD-5E5E-4CA6-97AB-F3B521BE14EB}"/>
          </ac:picMkLst>
        </pc:picChg>
        <pc:picChg chg="add mod">
          <ac:chgData name="Sam Carter" userId="3d36f797-5fae-40a5-93b2-d3584bbe0430" providerId="ADAL" clId="{6A94D700-7B7E-4F97-860C-EFB7FD7C4580}" dt="2021-08-06T15:19:55.181" v="378" actId="1076"/>
          <ac:picMkLst>
            <pc:docMk/>
            <pc:sldMk cId="488113610" sldId="277"/>
            <ac:picMk id="8" creationId="{19B47A0D-3AF8-4C29-9CF7-610824D7B05C}"/>
          </ac:picMkLst>
        </pc:picChg>
        <pc:picChg chg="add mod">
          <ac:chgData name="Sam Carter" userId="3d36f797-5fae-40a5-93b2-d3584bbe0430" providerId="ADAL" clId="{6A94D700-7B7E-4F97-860C-EFB7FD7C4580}" dt="2021-08-06T15:17:40.061" v="344" actId="1076"/>
          <ac:picMkLst>
            <pc:docMk/>
            <pc:sldMk cId="488113610" sldId="277"/>
            <ac:picMk id="10" creationId="{CB5FFB30-DDBC-4057-A6E3-53207927B65D}"/>
          </ac:picMkLst>
        </pc:picChg>
        <pc:picChg chg="del">
          <ac:chgData name="Sam Carter" userId="3d36f797-5fae-40a5-93b2-d3584bbe0430" providerId="ADAL" clId="{6A94D700-7B7E-4F97-860C-EFB7FD7C4580}" dt="2021-08-06T15:15:16.256" v="325" actId="478"/>
          <ac:picMkLst>
            <pc:docMk/>
            <pc:sldMk cId="488113610" sldId="277"/>
            <ac:picMk id="11" creationId="{D04BCB91-3BE4-4943-A516-497008FA56FA}"/>
          </ac:picMkLst>
        </pc:picChg>
        <pc:picChg chg="add mod">
          <ac:chgData name="Sam Carter" userId="3d36f797-5fae-40a5-93b2-d3584bbe0430" providerId="ADAL" clId="{6A94D700-7B7E-4F97-860C-EFB7FD7C4580}" dt="2021-08-06T15:19:33.133" v="365" actId="14100"/>
          <ac:picMkLst>
            <pc:docMk/>
            <pc:sldMk cId="488113610" sldId="277"/>
            <ac:picMk id="13" creationId="{F2CB979E-E5E3-4C5B-A75D-E16234C2FAAF}"/>
          </ac:picMkLst>
        </pc:picChg>
        <pc:picChg chg="del">
          <ac:chgData name="Sam Carter" userId="3d36f797-5fae-40a5-93b2-d3584bbe0430" providerId="ADAL" clId="{6A94D700-7B7E-4F97-860C-EFB7FD7C4580}" dt="2021-08-06T15:15:13.446" v="318" actId="478"/>
          <ac:picMkLst>
            <pc:docMk/>
            <pc:sldMk cId="488113610" sldId="277"/>
            <ac:picMk id="15" creationId="{F2189F0A-D8D2-4D6E-9FEF-A217C9C3BB97}"/>
          </ac:picMkLst>
        </pc:picChg>
        <pc:picChg chg="add mod">
          <ac:chgData name="Sam Carter" userId="3d36f797-5fae-40a5-93b2-d3584bbe0430" providerId="ADAL" clId="{6A94D700-7B7E-4F97-860C-EFB7FD7C4580}" dt="2021-08-06T15:20:05.389" v="383" actId="1076"/>
          <ac:picMkLst>
            <pc:docMk/>
            <pc:sldMk cId="488113610" sldId="277"/>
            <ac:picMk id="16" creationId="{93BF6F8C-F379-43F0-9CAD-AD7D26EFF1C5}"/>
          </ac:picMkLst>
        </pc:picChg>
        <pc:picChg chg="add mod">
          <ac:chgData name="Sam Carter" userId="3d36f797-5fae-40a5-93b2-d3584bbe0430" providerId="ADAL" clId="{6A94D700-7B7E-4F97-860C-EFB7FD7C4580}" dt="2021-08-06T15:19:59.789" v="380" actId="14100"/>
          <ac:picMkLst>
            <pc:docMk/>
            <pc:sldMk cId="488113610" sldId="277"/>
            <ac:picMk id="18" creationId="{E087A03C-A579-4A56-BC27-ED3BA08F415B}"/>
          </ac:picMkLst>
        </pc:picChg>
        <pc:picChg chg="del">
          <ac:chgData name="Sam Carter" userId="3d36f797-5fae-40a5-93b2-d3584bbe0430" providerId="ADAL" clId="{6A94D700-7B7E-4F97-860C-EFB7FD7C4580}" dt="2021-08-06T15:15:14.535" v="320" actId="478"/>
          <ac:picMkLst>
            <pc:docMk/>
            <pc:sldMk cId="488113610" sldId="277"/>
            <ac:picMk id="2049" creationId="{64956E11-F5D2-459B-8350-EF4BC4BD80AA}"/>
          </ac:picMkLst>
        </pc:picChg>
        <pc:picChg chg="del mod">
          <ac:chgData name="Sam Carter" userId="3d36f797-5fae-40a5-93b2-d3584bbe0430" providerId="ADAL" clId="{6A94D700-7B7E-4F97-860C-EFB7FD7C4580}" dt="2021-08-06T15:15:15.775" v="324" actId="478"/>
          <ac:picMkLst>
            <pc:docMk/>
            <pc:sldMk cId="488113610" sldId="277"/>
            <ac:picMk id="2051" creationId="{4009E8C8-0281-4504-A102-255D7C46B8E5}"/>
          </ac:picMkLst>
        </pc:picChg>
        <pc:picChg chg="del">
          <ac:chgData name="Sam Carter" userId="3d36f797-5fae-40a5-93b2-d3584bbe0430" providerId="ADAL" clId="{6A94D700-7B7E-4F97-860C-EFB7FD7C4580}" dt="2021-08-06T15:15:14.113" v="319" actId="478"/>
          <ac:picMkLst>
            <pc:docMk/>
            <pc:sldMk cId="488113610" sldId="277"/>
            <ac:picMk id="2054" creationId="{B7D3C256-0598-4C3C-8626-A0AE96DCF356}"/>
          </ac:picMkLst>
        </pc:picChg>
        <pc:picChg chg="del">
          <ac:chgData name="Sam Carter" userId="3d36f797-5fae-40a5-93b2-d3584bbe0430" providerId="ADAL" clId="{6A94D700-7B7E-4F97-860C-EFB7FD7C4580}" dt="2021-08-06T15:15:14.985" v="321" actId="478"/>
          <ac:picMkLst>
            <pc:docMk/>
            <pc:sldMk cId="488113610" sldId="277"/>
            <ac:picMk id="2056" creationId="{4BB06885-F022-4AF7-993E-F2E56D7598F8}"/>
          </ac:picMkLst>
        </pc:picChg>
        <pc:picChg chg="del">
          <ac:chgData name="Sam Carter" userId="3d36f797-5fae-40a5-93b2-d3584bbe0430" providerId="ADAL" clId="{6A94D700-7B7E-4F97-860C-EFB7FD7C4580}" dt="2021-08-06T15:15:15.354" v="322" actId="478"/>
          <ac:picMkLst>
            <pc:docMk/>
            <pc:sldMk cId="488113610" sldId="277"/>
            <ac:picMk id="2058" creationId="{6CFD1743-B300-47B8-A258-A956FBAF39F4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27:42.820" v="420" actId="1076"/>
        <pc:sldMkLst>
          <pc:docMk/>
          <pc:sldMk cId="714445359" sldId="278"/>
        </pc:sldMkLst>
        <pc:spChg chg="mod">
          <ac:chgData name="Sam Carter" userId="3d36f797-5fae-40a5-93b2-d3584bbe0430" providerId="ADAL" clId="{6A94D700-7B7E-4F97-860C-EFB7FD7C4580}" dt="2021-08-06T15:15:09.429" v="317" actId="20577"/>
          <ac:spMkLst>
            <pc:docMk/>
            <pc:sldMk cId="714445359" sldId="278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5:23:23.245" v="394" actId="1076"/>
          <ac:picMkLst>
            <pc:docMk/>
            <pc:sldMk cId="714445359" sldId="278"/>
            <ac:picMk id="4" creationId="{92703C04-4C05-4DFB-8D62-6AABC0822C71}"/>
          </ac:picMkLst>
        </pc:picChg>
        <pc:picChg chg="add mod">
          <ac:chgData name="Sam Carter" userId="3d36f797-5fae-40a5-93b2-d3584bbe0430" providerId="ADAL" clId="{6A94D700-7B7E-4F97-860C-EFB7FD7C4580}" dt="2021-08-06T15:23:58.933" v="398" actId="1076"/>
          <ac:picMkLst>
            <pc:docMk/>
            <pc:sldMk cId="714445359" sldId="278"/>
            <ac:picMk id="8" creationId="{BDCB78D7-E79F-4C7B-8F6B-9C6D2AAA4522}"/>
          </ac:picMkLst>
        </pc:picChg>
        <pc:picChg chg="add mod">
          <ac:chgData name="Sam Carter" userId="3d36f797-5fae-40a5-93b2-d3584bbe0430" providerId="ADAL" clId="{6A94D700-7B7E-4F97-860C-EFB7FD7C4580}" dt="2021-08-06T15:24:50.333" v="402" actId="1076"/>
          <ac:picMkLst>
            <pc:docMk/>
            <pc:sldMk cId="714445359" sldId="278"/>
            <ac:picMk id="10" creationId="{49CD6B3F-E4A2-4FB3-996F-E1C10ABF5410}"/>
          </ac:picMkLst>
        </pc:picChg>
        <pc:picChg chg="del">
          <ac:chgData name="Sam Carter" userId="3d36f797-5fae-40a5-93b2-d3584bbe0430" providerId="ADAL" clId="{6A94D700-7B7E-4F97-860C-EFB7FD7C4580}" dt="2021-08-06T15:20:13.621" v="390" actId="478"/>
          <ac:picMkLst>
            <pc:docMk/>
            <pc:sldMk cId="714445359" sldId="278"/>
            <ac:picMk id="11" creationId="{D04BCB91-3BE4-4943-A516-497008FA56FA}"/>
          </ac:picMkLst>
        </pc:picChg>
        <pc:picChg chg="add mod">
          <ac:chgData name="Sam Carter" userId="3d36f797-5fae-40a5-93b2-d3584bbe0430" providerId="ADAL" clId="{6A94D700-7B7E-4F97-860C-EFB7FD7C4580}" dt="2021-08-06T15:27:42.820" v="420" actId="1076"/>
          <ac:picMkLst>
            <pc:docMk/>
            <pc:sldMk cId="714445359" sldId="278"/>
            <ac:picMk id="13" creationId="{E35FF4FD-3FB3-4099-A290-3C3598C60E18}"/>
          </ac:picMkLst>
        </pc:picChg>
        <pc:picChg chg="del">
          <ac:chgData name="Sam Carter" userId="3d36f797-5fae-40a5-93b2-d3584bbe0430" providerId="ADAL" clId="{6A94D700-7B7E-4F97-860C-EFB7FD7C4580}" dt="2021-08-06T15:20:09.526" v="384" actId="478"/>
          <ac:picMkLst>
            <pc:docMk/>
            <pc:sldMk cId="714445359" sldId="278"/>
            <ac:picMk id="15" creationId="{F2189F0A-D8D2-4D6E-9FEF-A217C9C3BB97}"/>
          </ac:picMkLst>
        </pc:picChg>
        <pc:picChg chg="add mod">
          <ac:chgData name="Sam Carter" userId="3d36f797-5fae-40a5-93b2-d3584bbe0430" providerId="ADAL" clId="{6A94D700-7B7E-4F97-860C-EFB7FD7C4580}" dt="2021-08-06T15:26:32.509" v="412" actId="1076"/>
          <ac:picMkLst>
            <pc:docMk/>
            <pc:sldMk cId="714445359" sldId="278"/>
            <ac:picMk id="16" creationId="{8BE03BEB-EFD9-495B-B6BF-15586FEE2EE1}"/>
          </ac:picMkLst>
        </pc:picChg>
        <pc:picChg chg="add mod">
          <ac:chgData name="Sam Carter" userId="3d36f797-5fae-40a5-93b2-d3584bbe0430" providerId="ADAL" clId="{6A94D700-7B7E-4F97-860C-EFB7FD7C4580}" dt="2021-08-06T15:27:36.861" v="419" actId="1076"/>
          <ac:picMkLst>
            <pc:docMk/>
            <pc:sldMk cId="714445359" sldId="278"/>
            <ac:picMk id="18" creationId="{E849584C-F779-41EB-8711-EE03328D8F69}"/>
          </ac:picMkLst>
        </pc:picChg>
        <pc:picChg chg="del">
          <ac:chgData name="Sam Carter" userId="3d36f797-5fae-40a5-93b2-d3584bbe0430" providerId="ADAL" clId="{6A94D700-7B7E-4F97-860C-EFB7FD7C4580}" dt="2021-08-06T15:20:10.523" v="386" actId="478"/>
          <ac:picMkLst>
            <pc:docMk/>
            <pc:sldMk cId="714445359" sldId="278"/>
            <ac:picMk id="2049" creationId="{64956E11-F5D2-459B-8350-EF4BC4BD80AA}"/>
          </ac:picMkLst>
        </pc:picChg>
        <pc:picChg chg="del">
          <ac:chgData name="Sam Carter" userId="3d36f797-5fae-40a5-93b2-d3584bbe0430" providerId="ADAL" clId="{6A94D700-7B7E-4F97-860C-EFB7FD7C4580}" dt="2021-08-06T15:20:11.692" v="389" actId="478"/>
          <ac:picMkLst>
            <pc:docMk/>
            <pc:sldMk cId="714445359" sldId="278"/>
            <ac:picMk id="2051" creationId="{4009E8C8-0281-4504-A102-255D7C46B8E5}"/>
          </ac:picMkLst>
        </pc:picChg>
        <pc:picChg chg="del">
          <ac:chgData name="Sam Carter" userId="3d36f797-5fae-40a5-93b2-d3584bbe0430" providerId="ADAL" clId="{6A94D700-7B7E-4F97-860C-EFB7FD7C4580}" dt="2021-08-06T15:20:10.161" v="385" actId="478"/>
          <ac:picMkLst>
            <pc:docMk/>
            <pc:sldMk cId="714445359" sldId="278"/>
            <ac:picMk id="2054" creationId="{B7D3C256-0598-4C3C-8626-A0AE96DCF356}"/>
          </ac:picMkLst>
        </pc:picChg>
        <pc:picChg chg="del">
          <ac:chgData name="Sam Carter" userId="3d36f797-5fae-40a5-93b2-d3584bbe0430" providerId="ADAL" clId="{6A94D700-7B7E-4F97-860C-EFB7FD7C4580}" dt="2021-08-06T15:20:10.982" v="387" actId="478"/>
          <ac:picMkLst>
            <pc:docMk/>
            <pc:sldMk cId="714445359" sldId="278"/>
            <ac:picMk id="2056" creationId="{4BB06885-F022-4AF7-993E-F2E56D7598F8}"/>
          </ac:picMkLst>
        </pc:picChg>
        <pc:picChg chg="del">
          <ac:chgData name="Sam Carter" userId="3d36f797-5fae-40a5-93b2-d3584bbe0430" providerId="ADAL" clId="{6A94D700-7B7E-4F97-860C-EFB7FD7C4580}" dt="2021-08-06T15:20:11.370" v="388" actId="478"/>
          <ac:picMkLst>
            <pc:docMk/>
            <pc:sldMk cId="714445359" sldId="278"/>
            <ac:picMk id="2058" creationId="{6CFD1743-B300-47B8-A258-A956FBAF39F4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31:59.460" v="478" actId="1076"/>
        <pc:sldMkLst>
          <pc:docMk/>
          <pc:sldMk cId="2465458960" sldId="279"/>
        </pc:sldMkLst>
        <pc:spChg chg="mod">
          <ac:chgData name="Sam Carter" userId="3d36f797-5fae-40a5-93b2-d3584bbe0430" providerId="ADAL" clId="{6A94D700-7B7E-4F97-860C-EFB7FD7C4580}" dt="2021-08-06T15:28:48.041" v="451" actId="20577"/>
          <ac:spMkLst>
            <pc:docMk/>
            <pc:sldMk cId="2465458960" sldId="279"/>
            <ac:spMk id="7" creationId="{3255FF3C-7F98-409B-8A03-8F089EF2AEF7}"/>
          </ac:spMkLst>
        </pc:spChg>
        <pc:picChg chg="del">
          <ac:chgData name="Sam Carter" userId="3d36f797-5fae-40a5-93b2-d3584bbe0430" providerId="ADAL" clId="{6A94D700-7B7E-4F97-860C-EFB7FD7C4580}" dt="2021-08-06T15:28:35.586" v="434" actId="478"/>
          <ac:picMkLst>
            <pc:docMk/>
            <pc:sldMk cId="2465458960" sldId="279"/>
            <ac:picMk id="4" creationId="{92703C04-4C05-4DFB-8D62-6AABC0822C71}"/>
          </ac:picMkLst>
        </pc:picChg>
        <pc:picChg chg="add mod">
          <ac:chgData name="Sam Carter" userId="3d36f797-5fae-40a5-93b2-d3584bbe0430" providerId="ADAL" clId="{6A94D700-7B7E-4F97-860C-EFB7FD7C4580}" dt="2021-08-06T15:28:54.685" v="454" actId="1076"/>
          <ac:picMkLst>
            <pc:docMk/>
            <pc:sldMk cId="2465458960" sldId="279"/>
            <ac:picMk id="5" creationId="{4F4F8BF8-0538-4244-B71B-04C9847685ED}"/>
          </ac:picMkLst>
        </pc:picChg>
        <pc:picChg chg="del">
          <ac:chgData name="Sam Carter" userId="3d36f797-5fae-40a5-93b2-d3584bbe0430" providerId="ADAL" clId="{6A94D700-7B7E-4F97-860C-EFB7FD7C4580}" dt="2021-08-06T15:28:37.675" v="438" actId="478"/>
          <ac:picMkLst>
            <pc:docMk/>
            <pc:sldMk cId="2465458960" sldId="279"/>
            <ac:picMk id="8" creationId="{BDCB78D7-E79F-4C7B-8F6B-9C6D2AAA4522}"/>
          </ac:picMkLst>
        </pc:picChg>
        <pc:picChg chg="del">
          <ac:chgData name="Sam Carter" userId="3d36f797-5fae-40a5-93b2-d3584bbe0430" providerId="ADAL" clId="{6A94D700-7B7E-4F97-860C-EFB7FD7C4580}" dt="2021-08-06T15:28:36.676" v="436" actId="478"/>
          <ac:picMkLst>
            <pc:docMk/>
            <pc:sldMk cId="2465458960" sldId="279"/>
            <ac:picMk id="10" creationId="{49CD6B3F-E4A2-4FB3-996F-E1C10ABF5410}"/>
          </ac:picMkLst>
        </pc:picChg>
        <pc:picChg chg="add mod">
          <ac:chgData name="Sam Carter" userId="3d36f797-5fae-40a5-93b2-d3584bbe0430" providerId="ADAL" clId="{6A94D700-7B7E-4F97-860C-EFB7FD7C4580}" dt="2021-08-06T15:30:25.421" v="460" actId="1076"/>
          <ac:picMkLst>
            <pc:docMk/>
            <pc:sldMk cId="2465458960" sldId="279"/>
            <ac:picMk id="11" creationId="{4E153DCE-00A9-4CDD-A5E9-86E965F25921}"/>
          </ac:picMkLst>
        </pc:picChg>
        <pc:picChg chg="del">
          <ac:chgData name="Sam Carter" userId="3d36f797-5fae-40a5-93b2-d3584bbe0430" providerId="ADAL" clId="{6A94D700-7B7E-4F97-860C-EFB7FD7C4580}" dt="2021-08-06T15:28:36.205" v="435" actId="478"/>
          <ac:picMkLst>
            <pc:docMk/>
            <pc:sldMk cId="2465458960" sldId="279"/>
            <ac:picMk id="13" creationId="{E35FF4FD-3FB3-4099-A290-3C3598C60E18}"/>
          </ac:picMkLst>
        </pc:picChg>
        <pc:picChg chg="add mod">
          <ac:chgData name="Sam Carter" userId="3d36f797-5fae-40a5-93b2-d3584bbe0430" providerId="ADAL" clId="{6A94D700-7B7E-4F97-860C-EFB7FD7C4580}" dt="2021-08-06T15:30:56.453" v="465" actId="1076"/>
          <ac:picMkLst>
            <pc:docMk/>
            <pc:sldMk cId="2465458960" sldId="279"/>
            <ac:picMk id="14" creationId="{BCBA0AA3-4998-42C4-A541-949C592998DE}"/>
          </ac:picMkLst>
        </pc:picChg>
        <pc:picChg chg="del">
          <ac:chgData name="Sam Carter" userId="3d36f797-5fae-40a5-93b2-d3584bbe0430" providerId="ADAL" clId="{6A94D700-7B7E-4F97-860C-EFB7FD7C4580}" dt="2021-08-06T15:28:37.204" v="437" actId="478"/>
          <ac:picMkLst>
            <pc:docMk/>
            <pc:sldMk cId="2465458960" sldId="279"/>
            <ac:picMk id="16" creationId="{8BE03BEB-EFD9-495B-B6BF-15586FEE2EE1}"/>
          </ac:picMkLst>
        </pc:picChg>
        <pc:picChg chg="add mod">
          <ac:chgData name="Sam Carter" userId="3d36f797-5fae-40a5-93b2-d3584bbe0430" providerId="ADAL" clId="{6A94D700-7B7E-4F97-860C-EFB7FD7C4580}" dt="2021-08-06T15:31:29.253" v="472" actId="1076"/>
          <ac:picMkLst>
            <pc:docMk/>
            <pc:sldMk cId="2465458960" sldId="279"/>
            <ac:picMk id="17" creationId="{3523C550-BDE2-4CC4-8F71-10F1F02BC82F}"/>
          </ac:picMkLst>
        </pc:picChg>
        <pc:picChg chg="del">
          <ac:chgData name="Sam Carter" userId="3d36f797-5fae-40a5-93b2-d3584bbe0430" providerId="ADAL" clId="{6A94D700-7B7E-4F97-860C-EFB7FD7C4580}" dt="2021-08-06T15:28:38.124" v="439" actId="478"/>
          <ac:picMkLst>
            <pc:docMk/>
            <pc:sldMk cId="2465458960" sldId="279"/>
            <ac:picMk id="18" creationId="{E849584C-F779-41EB-8711-EE03328D8F69}"/>
          </ac:picMkLst>
        </pc:picChg>
        <pc:picChg chg="add mod">
          <ac:chgData name="Sam Carter" userId="3d36f797-5fae-40a5-93b2-d3584bbe0430" providerId="ADAL" clId="{6A94D700-7B7E-4F97-860C-EFB7FD7C4580}" dt="2021-08-06T15:31:59.460" v="478" actId="1076"/>
          <ac:picMkLst>
            <pc:docMk/>
            <pc:sldMk cId="2465458960" sldId="279"/>
            <ac:picMk id="20" creationId="{29585E64-840A-4748-A7AC-0327622D2DA5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38:04.164" v="540" actId="1076"/>
        <pc:sldMkLst>
          <pc:docMk/>
          <pc:sldMk cId="2904769843" sldId="280"/>
        </pc:sldMkLst>
        <pc:spChg chg="mod">
          <ac:chgData name="Sam Carter" userId="3d36f797-5fae-40a5-93b2-d3584bbe0430" providerId="ADAL" clId="{6A94D700-7B7E-4F97-860C-EFB7FD7C4580}" dt="2021-08-06T15:33:40.401" v="498" actId="20577"/>
          <ac:spMkLst>
            <pc:docMk/>
            <pc:sldMk cId="2904769843" sldId="280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5:35:46.764" v="508" actId="1076"/>
          <ac:picMkLst>
            <pc:docMk/>
            <pc:sldMk cId="2904769843" sldId="280"/>
            <ac:picMk id="4" creationId="{F89B8F17-A6A2-4AFE-841C-B2552372C737}"/>
          </ac:picMkLst>
        </pc:picChg>
        <pc:picChg chg="del">
          <ac:chgData name="Sam Carter" userId="3d36f797-5fae-40a5-93b2-d3584bbe0430" providerId="ADAL" clId="{6A94D700-7B7E-4F97-860C-EFB7FD7C4580}" dt="2021-08-06T15:32:07.206" v="480" actId="478"/>
          <ac:picMkLst>
            <pc:docMk/>
            <pc:sldMk cId="2904769843" sldId="280"/>
            <ac:picMk id="5" creationId="{4F4F8BF8-0538-4244-B71B-04C9847685ED}"/>
          </ac:picMkLst>
        </pc:picChg>
        <pc:picChg chg="add mod">
          <ac:chgData name="Sam Carter" userId="3d36f797-5fae-40a5-93b2-d3584bbe0430" providerId="ADAL" clId="{6A94D700-7B7E-4F97-860C-EFB7FD7C4580}" dt="2021-08-06T15:37:29.036" v="529" actId="14100"/>
          <ac:picMkLst>
            <pc:docMk/>
            <pc:sldMk cId="2904769843" sldId="280"/>
            <ac:picMk id="9" creationId="{23BC206D-AC30-4ECD-93F5-73D2F0B4D9D3}"/>
          </ac:picMkLst>
        </pc:picChg>
        <pc:picChg chg="del">
          <ac:chgData name="Sam Carter" userId="3d36f797-5fae-40a5-93b2-d3584bbe0430" providerId="ADAL" clId="{6A94D700-7B7E-4F97-860C-EFB7FD7C4580}" dt="2021-08-06T15:32:11.074" v="484" actId="478"/>
          <ac:picMkLst>
            <pc:docMk/>
            <pc:sldMk cId="2904769843" sldId="280"/>
            <ac:picMk id="11" creationId="{4E153DCE-00A9-4CDD-A5E9-86E965F25921}"/>
          </ac:picMkLst>
        </pc:picChg>
        <pc:picChg chg="add mod">
          <ac:chgData name="Sam Carter" userId="3d36f797-5fae-40a5-93b2-d3584bbe0430" providerId="ADAL" clId="{6A94D700-7B7E-4F97-860C-EFB7FD7C4580}" dt="2021-08-06T15:37:32.006" v="531" actId="1076"/>
          <ac:picMkLst>
            <pc:docMk/>
            <pc:sldMk cId="2904769843" sldId="280"/>
            <ac:picMk id="12" creationId="{F82E263B-FF4B-4749-BEBF-AD99B3A13B78}"/>
          </ac:picMkLst>
        </pc:picChg>
        <pc:picChg chg="del">
          <ac:chgData name="Sam Carter" userId="3d36f797-5fae-40a5-93b2-d3584bbe0430" providerId="ADAL" clId="{6A94D700-7B7E-4F97-860C-EFB7FD7C4580}" dt="2021-08-06T15:32:08.716" v="482" actId="478"/>
          <ac:picMkLst>
            <pc:docMk/>
            <pc:sldMk cId="2904769843" sldId="280"/>
            <ac:picMk id="14" creationId="{BCBA0AA3-4998-42C4-A541-949C592998DE}"/>
          </ac:picMkLst>
        </pc:picChg>
        <pc:picChg chg="add mod">
          <ac:chgData name="Sam Carter" userId="3d36f797-5fae-40a5-93b2-d3584bbe0430" providerId="ADAL" clId="{6A94D700-7B7E-4F97-860C-EFB7FD7C4580}" dt="2021-08-06T15:37:19.980" v="524" actId="1076"/>
          <ac:picMkLst>
            <pc:docMk/>
            <pc:sldMk cId="2904769843" sldId="280"/>
            <ac:picMk id="15" creationId="{216E6D92-9663-41DD-ADA2-76AB1E39A323}"/>
          </ac:picMkLst>
        </pc:picChg>
        <pc:picChg chg="del">
          <ac:chgData name="Sam Carter" userId="3d36f797-5fae-40a5-93b2-d3584bbe0430" providerId="ADAL" clId="{6A94D700-7B7E-4F97-860C-EFB7FD7C4580}" dt="2021-08-06T15:32:09.086" v="483" actId="478"/>
          <ac:picMkLst>
            <pc:docMk/>
            <pc:sldMk cId="2904769843" sldId="280"/>
            <ac:picMk id="17" creationId="{3523C550-BDE2-4CC4-8F71-10F1F02BC82F}"/>
          </ac:picMkLst>
        </pc:picChg>
        <pc:picChg chg="add mod">
          <ac:chgData name="Sam Carter" userId="3d36f797-5fae-40a5-93b2-d3584bbe0430" providerId="ADAL" clId="{6A94D700-7B7E-4F97-860C-EFB7FD7C4580}" dt="2021-08-06T15:38:04.164" v="540" actId="1076"/>
          <ac:picMkLst>
            <pc:docMk/>
            <pc:sldMk cId="2904769843" sldId="280"/>
            <ac:picMk id="18" creationId="{4654DD45-17A9-49F6-BFAF-A147543F970E}"/>
          </ac:picMkLst>
        </pc:picChg>
        <pc:picChg chg="del">
          <ac:chgData name="Sam Carter" userId="3d36f797-5fae-40a5-93b2-d3584bbe0430" providerId="ADAL" clId="{6A94D700-7B7E-4F97-860C-EFB7FD7C4580}" dt="2021-08-06T15:32:08.341" v="481" actId="478"/>
          <ac:picMkLst>
            <pc:docMk/>
            <pc:sldMk cId="2904769843" sldId="280"/>
            <ac:picMk id="20" creationId="{29585E64-840A-4748-A7AC-0327622D2DA5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42:21.157" v="606" actId="20577"/>
        <pc:sldMkLst>
          <pc:docMk/>
          <pc:sldMk cId="4003982417" sldId="281"/>
        </pc:sldMkLst>
        <pc:spChg chg="mod">
          <ac:chgData name="Sam Carter" userId="3d36f797-5fae-40a5-93b2-d3584bbe0430" providerId="ADAL" clId="{6A94D700-7B7E-4F97-860C-EFB7FD7C4580}" dt="2021-08-06T15:42:21.157" v="606" actId="20577"/>
          <ac:spMkLst>
            <pc:docMk/>
            <pc:sldMk cId="4003982417" sldId="281"/>
            <ac:spMk id="7" creationId="{3255FF3C-7F98-409B-8A03-8F089EF2AEF7}"/>
          </ac:spMkLst>
        </pc:spChg>
        <pc:picChg chg="del">
          <ac:chgData name="Sam Carter" userId="3d36f797-5fae-40a5-93b2-d3584bbe0430" providerId="ADAL" clId="{6A94D700-7B7E-4F97-860C-EFB7FD7C4580}" dt="2021-08-06T15:39:40.613" v="548" actId="478"/>
          <ac:picMkLst>
            <pc:docMk/>
            <pc:sldMk cId="4003982417" sldId="281"/>
            <ac:picMk id="4" creationId="{F89B8F17-A6A2-4AFE-841C-B2552372C737}"/>
          </ac:picMkLst>
        </pc:picChg>
        <pc:picChg chg="add mod">
          <ac:chgData name="Sam Carter" userId="3d36f797-5fae-40a5-93b2-d3584bbe0430" providerId="ADAL" clId="{6A94D700-7B7E-4F97-860C-EFB7FD7C4580}" dt="2021-08-06T15:41:32.396" v="577" actId="1076"/>
          <ac:picMkLst>
            <pc:docMk/>
            <pc:sldMk cId="4003982417" sldId="281"/>
            <ac:picMk id="5" creationId="{D1497976-0D92-4E1F-8F46-FE1458067271}"/>
          </ac:picMkLst>
        </pc:picChg>
        <pc:picChg chg="del">
          <ac:chgData name="Sam Carter" userId="3d36f797-5fae-40a5-93b2-d3584bbe0430" providerId="ADAL" clId="{6A94D700-7B7E-4F97-860C-EFB7FD7C4580}" dt="2021-08-06T15:39:42.030" v="550" actId="478"/>
          <ac:picMkLst>
            <pc:docMk/>
            <pc:sldMk cId="4003982417" sldId="281"/>
            <ac:picMk id="9" creationId="{23BC206D-AC30-4ECD-93F5-73D2F0B4D9D3}"/>
          </ac:picMkLst>
        </pc:picChg>
        <pc:picChg chg="add mod">
          <ac:chgData name="Sam Carter" userId="3d36f797-5fae-40a5-93b2-d3584bbe0430" providerId="ADAL" clId="{6A94D700-7B7E-4F97-860C-EFB7FD7C4580}" dt="2021-08-06T15:41:05.461" v="572" actId="1076"/>
          <ac:picMkLst>
            <pc:docMk/>
            <pc:sldMk cId="4003982417" sldId="281"/>
            <ac:picMk id="10" creationId="{434CC787-9DBF-405E-B646-28BFF313FF0B}"/>
          </ac:picMkLst>
        </pc:picChg>
        <pc:picChg chg="del">
          <ac:chgData name="Sam Carter" userId="3d36f797-5fae-40a5-93b2-d3584bbe0430" providerId="ADAL" clId="{6A94D700-7B7E-4F97-860C-EFB7FD7C4580}" dt="2021-08-06T15:39:41.185" v="549" actId="478"/>
          <ac:picMkLst>
            <pc:docMk/>
            <pc:sldMk cId="4003982417" sldId="281"/>
            <ac:picMk id="12" creationId="{F82E263B-FF4B-4749-BEBF-AD99B3A13B78}"/>
          </ac:picMkLst>
        </pc:picChg>
        <pc:picChg chg="add mod">
          <ac:chgData name="Sam Carter" userId="3d36f797-5fae-40a5-93b2-d3584bbe0430" providerId="ADAL" clId="{6A94D700-7B7E-4F97-860C-EFB7FD7C4580}" dt="2021-08-06T15:41:03.909" v="571" actId="1076"/>
          <ac:picMkLst>
            <pc:docMk/>
            <pc:sldMk cId="4003982417" sldId="281"/>
            <ac:picMk id="13" creationId="{162C6257-BDB5-4C6D-B7A2-541D3C584797}"/>
          </ac:picMkLst>
        </pc:picChg>
        <pc:picChg chg="del">
          <ac:chgData name="Sam Carter" userId="3d36f797-5fae-40a5-93b2-d3584bbe0430" providerId="ADAL" clId="{6A94D700-7B7E-4F97-860C-EFB7FD7C4580}" dt="2021-08-06T15:39:42.952" v="552" actId="478"/>
          <ac:picMkLst>
            <pc:docMk/>
            <pc:sldMk cId="4003982417" sldId="281"/>
            <ac:picMk id="15" creationId="{216E6D92-9663-41DD-ADA2-76AB1E39A323}"/>
          </ac:picMkLst>
        </pc:picChg>
        <pc:picChg chg="add mod">
          <ac:chgData name="Sam Carter" userId="3d36f797-5fae-40a5-93b2-d3584bbe0430" providerId="ADAL" clId="{6A94D700-7B7E-4F97-860C-EFB7FD7C4580}" dt="2021-08-06T15:41:34.685" v="578" actId="1076"/>
          <ac:picMkLst>
            <pc:docMk/>
            <pc:sldMk cId="4003982417" sldId="281"/>
            <ac:picMk id="16" creationId="{F8F32E7E-7F0D-4967-AFF9-E3C39A94FEF2}"/>
          </ac:picMkLst>
        </pc:picChg>
        <pc:picChg chg="del">
          <ac:chgData name="Sam Carter" userId="3d36f797-5fae-40a5-93b2-d3584bbe0430" providerId="ADAL" clId="{6A94D700-7B7E-4F97-860C-EFB7FD7C4580}" dt="2021-08-06T15:39:42.500" v="551" actId="478"/>
          <ac:picMkLst>
            <pc:docMk/>
            <pc:sldMk cId="4003982417" sldId="281"/>
            <ac:picMk id="18" creationId="{4654DD45-17A9-49F6-BFAF-A147543F970E}"/>
          </ac:picMkLst>
        </pc:picChg>
        <pc:picChg chg="add mod">
          <ac:chgData name="Sam Carter" userId="3d36f797-5fae-40a5-93b2-d3584bbe0430" providerId="ADAL" clId="{6A94D700-7B7E-4F97-860C-EFB7FD7C4580}" dt="2021-08-06T15:42:00.173" v="582" actId="1076"/>
          <ac:picMkLst>
            <pc:docMk/>
            <pc:sldMk cId="4003982417" sldId="281"/>
            <ac:picMk id="19" creationId="{D13D417B-DEBD-4874-86E4-735C1082307B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46:22.276" v="685" actId="1076"/>
        <pc:sldMkLst>
          <pc:docMk/>
          <pc:sldMk cId="3230667727" sldId="282"/>
        </pc:sldMkLst>
        <pc:spChg chg="mod">
          <ac:chgData name="Sam Carter" userId="3d36f797-5fae-40a5-93b2-d3584bbe0430" providerId="ADAL" clId="{6A94D700-7B7E-4F97-860C-EFB7FD7C4580}" dt="2021-08-06T15:42:40.187" v="642" actId="20577"/>
          <ac:spMkLst>
            <pc:docMk/>
            <pc:sldMk cId="3230667727" sldId="282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5:44:06.557" v="655" actId="1076"/>
          <ac:picMkLst>
            <pc:docMk/>
            <pc:sldMk cId="3230667727" sldId="282"/>
            <ac:picMk id="4" creationId="{C6800CDD-302A-46A9-94D6-E8A075A79640}"/>
          </ac:picMkLst>
        </pc:picChg>
        <pc:picChg chg="del">
          <ac:chgData name="Sam Carter" userId="3d36f797-5fae-40a5-93b2-d3584bbe0430" providerId="ADAL" clId="{6A94D700-7B7E-4F97-860C-EFB7FD7C4580}" dt="2021-08-06T15:42:34.249" v="613" actId="478"/>
          <ac:picMkLst>
            <pc:docMk/>
            <pc:sldMk cId="3230667727" sldId="282"/>
            <ac:picMk id="5" creationId="{D1497976-0D92-4E1F-8F46-FE1458067271}"/>
          </ac:picMkLst>
        </pc:picChg>
        <pc:picChg chg="add mod">
          <ac:chgData name="Sam Carter" userId="3d36f797-5fae-40a5-93b2-d3584bbe0430" providerId="ADAL" clId="{6A94D700-7B7E-4F97-860C-EFB7FD7C4580}" dt="2021-08-06T15:44:07.956" v="656" actId="1076"/>
          <ac:picMkLst>
            <pc:docMk/>
            <pc:sldMk cId="3230667727" sldId="282"/>
            <ac:picMk id="9" creationId="{CC9742BF-C4DD-445F-B957-F79749FBE481}"/>
          </ac:picMkLst>
        </pc:picChg>
        <pc:picChg chg="del">
          <ac:chgData name="Sam Carter" userId="3d36f797-5fae-40a5-93b2-d3584bbe0430" providerId="ADAL" clId="{6A94D700-7B7E-4F97-860C-EFB7FD7C4580}" dt="2021-08-06T15:42:32.019" v="608" actId="478"/>
          <ac:picMkLst>
            <pc:docMk/>
            <pc:sldMk cId="3230667727" sldId="282"/>
            <ac:picMk id="10" creationId="{434CC787-9DBF-405E-B646-28BFF313FF0B}"/>
          </ac:picMkLst>
        </pc:picChg>
        <pc:picChg chg="add mod">
          <ac:chgData name="Sam Carter" userId="3d36f797-5fae-40a5-93b2-d3584bbe0430" providerId="ADAL" clId="{6A94D700-7B7E-4F97-860C-EFB7FD7C4580}" dt="2021-08-06T15:46:09.139" v="677" actId="1076"/>
          <ac:picMkLst>
            <pc:docMk/>
            <pc:sldMk cId="3230667727" sldId="282"/>
            <ac:picMk id="12" creationId="{2EBB350D-B32B-47C6-A63D-5DC3B41A0D55}"/>
          </ac:picMkLst>
        </pc:picChg>
        <pc:picChg chg="del">
          <ac:chgData name="Sam Carter" userId="3d36f797-5fae-40a5-93b2-d3584bbe0430" providerId="ADAL" clId="{6A94D700-7B7E-4F97-860C-EFB7FD7C4580}" dt="2021-08-06T15:42:32.642" v="609" actId="478"/>
          <ac:picMkLst>
            <pc:docMk/>
            <pc:sldMk cId="3230667727" sldId="282"/>
            <ac:picMk id="13" creationId="{162C6257-BDB5-4C6D-B7A2-541D3C584797}"/>
          </ac:picMkLst>
        </pc:picChg>
        <pc:picChg chg="add mod">
          <ac:chgData name="Sam Carter" userId="3d36f797-5fae-40a5-93b2-d3584bbe0430" providerId="ADAL" clId="{6A94D700-7B7E-4F97-860C-EFB7FD7C4580}" dt="2021-08-06T15:44:51.564" v="664" actId="1076"/>
          <ac:picMkLst>
            <pc:docMk/>
            <pc:sldMk cId="3230667727" sldId="282"/>
            <ac:picMk id="15" creationId="{86FA3CC6-807D-4276-9929-29008E54117E}"/>
          </ac:picMkLst>
        </pc:picChg>
        <pc:picChg chg="del mod">
          <ac:chgData name="Sam Carter" userId="3d36f797-5fae-40a5-93b2-d3584bbe0430" providerId="ADAL" clId="{6A94D700-7B7E-4F97-860C-EFB7FD7C4580}" dt="2021-08-06T15:42:33.704" v="612" actId="478"/>
          <ac:picMkLst>
            <pc:docMk/>
            <pc:sldMk cId="3230667727" sldId="282"/>
            <ac:picMk id="16" creationId="{F8F32E7E-7F0D-4967-AFF9-E3C39A94FEF2}"/>
          </ac:picMkLst>
        </pc:picChg>
        <pc:picChg chg="add mod">
          <ac:chgData name="Sam Carter" userId="3d36f797-5fae-40a5-93b2-d3584bbe0430" providerId="ADAL" clId="{6A94D700-7B7E-4F97-860C-EFB7FD7C4580}" dt="2021-08-06T15:46:18.860" v="684" actId="14100"/>
          <ac:picMkLst>
            <pc:docMk/>
            <pc:sldMk cId="3230667727" sldId="282"/>
            <ac:picMk id="18" creationId="{3DE785E0-106D-46E8-B7DD-E6480BD35F79}"/>
          </ac:picMkLst>
        </pc:picChg>
        <pc:picChg chg="del">
          <ac:chgData name="Sam Carter" userId="3d36f797-5fae-40a5-93b2-d3584bbe0430" providerId="ADAL" clId="{6A94D700-7B7E-4F97-860C-EFB7FD7C4580}" dt="2021-08-06T15:42:33.138" v="610" actId="478"/>
          <ac:picMkLst>
            <pc:docMk/>
            <pc:sldMk cId="3230667727" sldId="282"/>
            <ac:picMk id="19" creationId="{D13D417B-DEBD-4874-86E4-735C1082307B}"/>
          </ac:picMkLst>
        </pc:picChg>
        <pc:picChg chg="add mod">
          <ac:chgData name="Sam Carter" userId="3d36f797-5fae-40a5-93b2-d3584bbe0430" providerId="ADAL" clId="{6A94D700-7B7E-4F97-860C-EFB7FD7C4580}" dt="2021-08-06T15:45:46.061" v="675" actId="1076"/>
          <ac:picMkLst>
            <pc:docMk/>
            <pc:sldMk cId="3230667727" sldId="282"/>
            <ac:picMk id="21" creationId="{9034B9BD-5D22-4AA5-8D4F-6072DC3AB3A2}"/>
          </ac:picMkLst>
        </pc:picChg>
        <pc:picChg chg="add mod">
          <ac:chgData name="Sam Carter" userId="3d36f797-5fae-40a5-93b2-d3584bbe0430" providerId="ADAL" clId="{6A94D700-7B7E-4F97-860C-EFB7FD7C4580}" dt="2021-08-06T15:46:22.276" v="685" actId="1076"/>
          <ac:picMkLst>
            <pc:docMk/>
            <pc:sldMk cId="3230667727" sldId="282"/>
            <ac:picMk id="23" creationId="{C607B270-F74F-4BB5-83E5-EE0F585D6939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5:58:49.372" v="774" actId="1076"/>
        <pc:sldMkLst>
          <pc:docMk/>
          <pc:sldMk cId="3680077841" sldId="283"/>
        </pc:sldMkLst>
        <pc:spChg chg="mod">
          <ac:chgData name="Sam Carter" userId="3d36f797-5fae-40a5-93b2-d3584bbe0430" providerId="ADAL" clId="{6A94D700-7B7E-4F97-860C-EFB7FD7C4580}" dt="2021-08-06T15:54:46.569" v="723" actId="20577"/>
          <ac:spMkLst>
            <pc:docMk/>
            <pc:sldMk cId="3680077841" sldId="283"/>
            <ac:spMk id="7" creationId="{3255FF3C-7F98-409B-8A03-8F089EF2AEF7}"/>
          </ac:spMkLst>
        </pc:spChg>
        <pc:picChg chg="del">
          <ac:chgData name="Sam Carter" userId="3d36f797-5fae-40a5-93b2-d3584bbe0430" providerId="ADAL" clId="{6A94D700-7B7E-4F97-860C-EFB7FD7C4580}" dt="2021-08-06T15:53:32.949" v="696" actId="478"/>
          <ac:picMkLst>
            <pc:docMk/>
            <pc:sldMk cId="3680077841" sldId="283"/>
            <ac:picMk id="4" creationId="{C6800CDD-302A-46A9-94D6-E8A075A79640}"/>
          </ac:picMkLst>
        </pc:picChg>
        <pc:picChg chg="add mod">
          <ac:chgData name="Sam Carter" userId="3d36f797-5fae-40a5-93b2-d3584bbe0430" providerId="ADAL" clId="{6A94D700-7B7E-4F97-860C-EFB7FD7C4580}" dt="2021-08-06T15:57:22.171" v="757" actId="1076"/>
          <ac:picMkLst>
            <pc:docMk/>
            <pc:sldMk cId="3680077841" sldId="283"/>
            <ac:picMk id="5" creationId="{795FE4FD-DF1F-4FF9-A533-7B2CBA80FC5F}"/>
          </ac:picMkLst>
        </pc:picChg>
        <pc:picChg chg="del">
          <ac:chgData name="Sam Carter" userId="3d36f797-5fae-40a5-93b2-d3584bbe0430" providerId="ADAL" clId="{6A94D700-7B7E-4F97-860C-EFB7FD7C4580}" dt="2021-08-06T15:53:33.410" v="697" actId="478"/>
          <ac:picMkLst>
            <pc:docMk/>
            <pc:sldMk cId="3680077841" sldId="283"/>
            <ac:picMk id="9" creationId="{CC9742BF-C4DD-445F-B957-F79749FBE481}"/>
          </ac:picMkLst>
        </pc:picChg>
        <pc:picChg chg="add mod">
          <ac:chgData name="Sam Carter" userId="3d36f797-5fae-40a5-93b2-d3584bbe0430" providerId="ADAL" clId="{6A94D700-7B7E-4F97-860C-EFB7FD7C4580}" dt="2021-08-06T15:55:36.006" v="735" actId="1076"/>
          <ac:picMkLst>
            <pc:docMk/>
            <pc:sldMk cId="3680077841" sldId="283"/>
            <ac:picMk id="10" creationId="{157682B5-542D-4A40-B09E-A9CA590E0A89}"/>
          </ac:picMkLst>
        </pc:picChg>
        <pc:picChg chg="del">
          <ac:chgData name="Sam Carter" userId="3d36f797-5fae-40a5-93b2-d3584bbe0430" providerId="ADAL" clId="{6A94D700-7B7E-4F97-860C-EFB7FD7C4580}" dt="2021-08-06T15:53:36.662" v="702" actId="478"/>
          <ac:picMkLst>
            <pc:docMk/>
            <pc:sldMk cId="3680077841" sldId="283"/>
            <ac:picMk id="12" creationId="{2EBB350D-B32B-47C6-A63D-5DC3B41A0D55}"/>
          </ac:picMkLst>
        </pc:picChg>
        <pc:picChg chg="add mod">
          <ac:chgData name="Sam Carter" userId="3d36f797-5fae-40a5-93b2-d3584bbe0430" providerId="ADAL" clId="{6A94D700-7B7E-4F97-860C-EFB7FD7C4580}" dt="2021-08-06T15:57:24.060" v="758" actId="1076"/>
          <ac:picMkLst>
            <pc:docMk/>
            <pc:sldMk cId="3680077841" sldId="283"/>
            <ac:picMk id="13" creationId="{88EC6F4E-A536-4BCE-B7CE-253F844385FD}"/>
          </ac:picMkLst>
        </pc:picChg>
        <pc:picChg chg="del">
          <ac:chgData name="Sam Carter" userId="3d36f797-5fae-40a5-93b2-d3584bbe0430" providerId="ADAL" clId="{6A94D700-7B7E-4F97-860C-EFB7FD7C4580}" dt="2021-08-06T15:53:34.102" v="698" actId="478"/>
          <ac:picMkLst>
            <pc:docMk/>
            <pc:sldMk cId="3680077841" sldId="283"/>
            <ac:picMk id="15" creationId="{86FA3CC6-807D-4276-9929-29008E54117E}"/>
          </ac:picMkLst>
        </pc:picChg>
        <pc:picChg chg="add mod">
          <ac:chgData name="Sam Carter" userId="3d36f797-5fae-40a5-93b2-d3584bbe0430" providerId="ADAL" clId="{6A94D700-7B7E-4F97-860C-EFB7FD7C4580}" dt="2021-08-06T15:56:16.396" v="749" actId="1076"/>
          <ac:picMkLst>
            <pc:docMk/>
            <pc:sldMk cId="3680077841" sldId="283"/>
            <ac:picMk id="16" creationId="{C1E0172C-2BD9-4782-890C-22491C2C373C}"/>
          </ac:picMkLst>
        </pc:picChg>
        <pc:picChg chg="del">
          <ac:chgData name="Sam Carter" userId="3d36f797-5fae-40a5-93b2-d3584bbe0430" providerId="ADAL" clId="{6A94D700-7B7E-4F97-860C-EFB7FD7C4580}" dt="2021-08-06T15:53:34.854" v="700" actId="478"/>
          <ac:picMkLst>
            <pc:docMk/>
            <pc:sldMk cId="3680077841" sldId="283"/>
            <ac:picMk id="18" creationId="{3DE785E0-106D-46E8-B7DD-E6480BD35F79}"/>
          </ac:picMkLst>
        </pc:picChg>
        <pc:picChg chg="add mod">
          <ac:chgData name="Sam Carter" userId="3d36f797-5fae-40a5-93b2-d3584bbe0430" providerId="ADAL" clId="{6A94D700-7B7E-4F97-860C-EFB7FD7C4580}" dt="2021-08-06T15:57:17.132" v="754" actId="1076"/>
          <ac:picMkLst>
            <pc:docMk/>
            <pc:sldMk cId="3680077841" sldId="283"/>
            <ac:picMk id="19" creationId="{5FAD2AD1-C9AE-485E-8BE2-B946C392A9D5}"/>
          </ac:picMkLst>
        </pc:picChg>
        <pc:picChg chg="del">
          <ac:chgData name="Sam Carter" userId="3d36f797-5fae-40a5-93b2-d3584bbe0430" providerId="ADAL" clId="{6A94D700-7B7E-4F97-860C-EFB7FD7C4580}" dt="2021-08-06T15:53:34.465" v="699" actId="478"/>
          <ac:picMkLst>
            <pc:docMk/>
            <pc:sldMk cId="3680077841" sldId="283"/>
            <ac:picMk id="21" creationId="{9034B9BD-5D22-4AA5-8D4F-6072DC3AB3A2}"/>
          </ac:picMkLst>
        </pc:picChg>
        <pc:picChg chg="add mod">
          <ac:chgData name="Sam Carter" userId="3d36f797-5fae-40a5-93b2-d3584bbe0430" providerId="ADAL" clId="{6A94D700-7B7E-4F97-860C-EFB7FD7C4580}" dt="2021-08-06T15:58:10.644" v="767" actId="1076"/>
          <ac:picMkLst>
            <pc:docMk/>
            <pc:sldMk cId="3680077841" sldId="283"/>
            <ac:picMk id="22" creationId="{BE9755C3-13F2-4B19-8DC2-FF1D02EFE453}"/>
          </ac:picMkLst>
        </pc:picChg>
        <pc:picChg chg="del">
          <ac:chgData name="Sam Carter" userId="3d36f797-5fae-40a5-93b2-d3584bbe0430" providerId="ADAL" clId="{6A94D700-7B7E-4F97-860C-EFB7FD7C4580}" dt="2021-08-06T15:53:35.351" v="701" actId="478"/>
          <ac:picMkLst>
            <pc:docMk/>
            <pc:sldMk cId="3680077841" sldId="283"/>
            <ac:picMk id="23" creationId="{C607B270-F74F-4BB5-83E5-EE0F585D6939}"/>
          </ac:picMkLst>
        </pc:picChg>
        <pc:picChg chg="add mod">
          <ac:chgData name="Sam Carter" userId="3d36f797-5fae-40a5-93b2-d3584bbe0430" providerId="ADAL" clId="{6A94D700-7B7E-4F97-860C-EFB7FD7C4580}" dt="2021-08-06T15:58:49.372" v="774" actId="1076"/>
          <ac:picMkLst>
            <pc:docMk/>
            <pc:sldMk cId="3680077841" sldId="283"/>
            <ac:picMk id="25" creationId="{9C6E7B96-CB42-4771-8C96-46AAB6C40843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07:51.036" v="941" actId="1076"/>
        <pc:sldMkLst>
          <pc:docMk/>
          <pc:sldMk cId="829771326" sldId="284"/>
        </pc:sldMkLst>
        <pc:spChg chg="mod">
          <ac:chgData name="Sam Carter" userId="3d36f797-5fae-40a5-93b2-d3584bbe0430" providerId="ADAL" clId="{6A94D700-7B7E-4F97-860C-EFB7FD7C4580}" dt="2021-08-06T16:07:21.612" v="934" actId="1076"/>
          <ac:spMkLst>
            <pc:docMk/>
            <pc:sldMk cId="829771326" sldId="284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07:05.612" v="927" actId="1076"/>
          <ac:picMkLst>
            <pc:docMk/>
            <pc:sldMk cId="829771326" sldId="284"/>
            <ac:picMk id="4" creationId="{6065C0C3-A431-4957-81C8-A78274B105EC}"/>
          </ac:picMkLst>
        </pc:picChg>
        <pc:picChg chg="del">
          <ac:chgData name="Sam Carter" userId="3d36f797-5fae-40a5-93b2-d3584bbe0430" providerId="ADAL" clId="{6A94D700-7B7E-4F97-860C-EFB7FD7C4580}" dt="2021-08-06T15:58:56.638" v="777" actId="478"/>
          <ac:picMkLst>
            <pc:docMk/>
            <pc:sldMk cId="829771326" sldId="284"/>
            <ac:picMk id="5" creationId="{795FE4FD-DF1F-4FF9-A533-7B2CBA80FC5F}"/>
          </ac:picMkLst>
        </pc:picChg>
        <pc:picChg chg="add del mod">
          <ac:chgData name="Sam Carter" userId="3d36f797-5fae-40a5-93b2-d3584bbe0430" providerId="ADAL" clId="{6A94D700-7B7E-4F97-860C-EFB7FD7C4580}" dt="2021-08-06T16:03:52.874" v="826" actId="21"/>
          <ac:picMkLst>
            <pc:docMk/>
            <pc:sldMk cId="829771326" sldId="284"/>
            <ac:picMk id="9" creationId="{BFF07403-EDE8-4663-8BC9-E7912E581302}"/>
          </ac:picMkLst>
        </pc:picChg>
        <pc:picChg chg="del">
          <ac:chgData name="Sam Carter" userId="3d36f797-5fae-40a5-93b2-d3584bbe0430" providerId="ADAL" clId="{6A94D700-7B7E-4F97-860C-EFB7FD7C4580}" dt="2021-08-06T15:58:58.037" v="780" actId="478"/>
          <ac:picMkLst>
            <pc:docMk/>
            <pc:sldMk cId="829771326" sldId="284"/>
            <ac:picMk id="10" creationId="{157682B5-542D-4A40-B09E-A9CA590E0A89}"/>
          </ac:picMkLst>
        </pc:picChg>
        <pc:picChg chg="add mod">
          <ac:chgData name="Sam Carter" userId="3d36f797-5fae-40a5-93b2-d3584bbe0430" providerId="ADAL" clId="{6A94D700-7B7E-4F97-860C-EFB7FD7C4580}" dt="2021-08-06T16:04:33.060" v="835" actId="1076"/>
          <ac:picMkLst>
            <pc:docMk/>
            <pc:sldMk cId="829771326" sldId="284"/>
            <ac:picMk id="12" creationId="{A7C29C21-1E55-45EA-8433-1AC1FC06DEB4}"/>
          </ac:picMkLst>
        </pc:picChg>
        <pc:picChg chg="del">
          <ac:chgData name="Sam Carter" userId="3d36f797-5fae-40a5-93b2-d3584bbe0430" providerId="ADAL" clId="{6A94D700-7B7E-4F97-860C-EFB7FD7C4580}" dt="2021-08-06T15:58:58.511" v="781" actId="478"/>
          <ac:picMkLst>
            <pc:docMk/>
            <pc:sldMk cId="829771326" sldId="284"/>
            <ac:picMk id="13" creationId="{88EC6F4E-A536-4BCE-B7CE-253F844385FD}"/>
          </ac:picMkLst>
        </pc:picChg>
        <pc:picChg chg="add mod">
          <ac:chgData name="Sam Carter" userId="3d36f797-5fae-40a5-93b2-d3584bbe0430" providerId="ADAL" clId="{6A94D700-7B7E-4F97-860C-EFB7FD7C4580}" dt="2021-08-06T16:07:10.356" v="930" actId="1076"/>
          <ac:picMkLst>
            <pc:docMk/>
            <pc:sldMk cId="829771326" sldId="284"/>
            <ac:picMk id="15" creationId="{5BBA10F8-FCC1-4493-B0EE-465C365DA2AC}"/>
          </ac:picMkLst>
        </pc:picChg>
        <pc:picChg chg="del">
          <ac:chgData name="Sam Carter" userId="3d36f797-5fae-40a5-93b2-d3584bbe0430" providerId="ADAL" clId="{6A94D700-7B7E-4F97-860C-EFB7FD7C4580}" dt="2021-08-06T15:58:57.079" v="778" actId="478"/>
          <ac:picMkLst>
            <pc:docMk/>
            <pc:sldMk cId="829771326" sldId="284"/>
            <ac:picMk id="16" creationId="{C1E0172C-2BD9-4782-890C-22491C2C373C}"/>
          </ac:picMkLst>
        </pc:picChg>
        <pc:picChg chg="add mod">
          <ac:chgData name="Sam Carter" userId="3d36f797-5fae-40a5-93b2-d3584bbe0430" providerId="ADAL" clId="{6A94D700-7B7E-4F97-860C-EFB7FD7C4580}" dt="2021-08-06T16:07:16.796" v="933" actId="1076"/>
          <ac:picMkLst>
            <pc:docMk/>
            <pc:sldMk cId="829771326" sldId="284"/>
            <ac:picMk id="18" creationId="{DAA6E742-1048-4917-BE93-4B0578A0DCC5}"/>
          </ac:picMkLst>
        </pc:picChg>
        <pc:picChg chg="del">
          <ac:chgData name="Sam Carter" userId="3d36f797-5fae-40a5-93b2-d3584bbe0430" providerId="ADAL" clId="{6A94D700-7B7E-4F97-860C-EFB7FD7C4580}" dt="2021-08-06T15:59:00.420" v="782" actId="478"/>
          <ac:picMkLst>
            <pc:docMk/>
            <pc:sldMk cId="829771326" sldId="284"/>
            <ac:picMk id="19" creationId="{5FAD2AD1-C9AE-485E-8BE2-B946C392A9D5}"/>
          </ac:picMkLst>
        </pc:picChg>
        <pc:picChg chg="add mod">
          <ac:chgData name="Sam Carter" userId="3d36f797-5fae-40a5-93b2-d3584bbe0430" providerId="ADAL" clId="{6A94D700-7B7E-4F97-860C-EFB7FD7C4580}" dt="2021-08-06T16:04:36.412" v="836" actId="14100"/>
          <ac:picMkLst>
            <pc:docMk/>
            <pc:sldMk cId="829771326" sldId="284"/>
            <ac:picMk id="21" creationId="{1FD42800-8B3D-4CAF-B5A0-FEB6D4CF3C6B}"/>
          </ac:picMkLst>
        </pc:picChg>
        <pc:picChg chg="del">
          <ac:chgData name="Sam Carter" userId="3d36f797-5fae-40a5-93b2-d3584bbe0430" providerId="ADAL" clId="{6A94D700-7B7E-4F97-860C-EFB7FD7C4580}" dt="2021-08-06T15:58:56.075" v="776" actId="478"/>
          <ac:picMkLst>
            <pc:docMk/>
            <pc:sldMk cId="829771326" sldId="284"/>
            <ac:picMk id="22" creationId="{BE9755C3-13F2-4B19-8DC2-FF1D02EFE453}"/>
          </ac:picMkLst>
        </pc:picChg>
        <pc:picChg chg="add mod">
          <ac:chgData name="Sam Carter" userId="3d36f797-5fae-40a5-93b2-d3584bbe0430" providerId="ADAL" clId="{6A94D700-7B7E-4F97-860C-EFB7FD7C4580}" dt="2021-08-06T16:06:50.084" v="922" actId="1076"/>
          <ac:picMkLst>
            <pc:docMk/>
            <pc:sldMk cId="829771326" sldId="284"/>
            <ac:picMk id="24" creationId="{62694A75-623B-40E0-BF66-977F738A3F3E}"/>
          </ac:picMkLst>
        </pc:picChg>
        <pc:picChg chg="del">
          <ac:chgData name="Sam Carter" userId="3d36f797-5fae-40a5-93b2-d3584bbe0430" providerId="ADAL" clId="{6A94D700-7B7E-4F97-860C-EFB7FD7C4580}" dt="2021-08-06T15:58:57.536" v="779" actId="478"/>
          <ac:picMkLst>
            <pc:docMk/>
            <pc:sldMk cId="829771326" sldId="284"/>
            <ac:picMk id="25" creationId="{9C6E7B96-CB42-4771-8C96-46AAB6C40843}"/>
          </ac:picMkLst>
        </pc:picChg>
        <pc:picChg chg="add mod">
          <ac:chgData name="Sam Carter" userId="3d36f797-5fae-40a5-93b2-d3584bbe0430" providerId="ADAL" clId="{6A94D700-7B7E-4F97-860C-EFB7FD7C4580}" dt="2021-08-06T16:07:51.036" v="941" actId="1076"/>
          <ac:picMkLst>
            <pc:docMk/>
            <pc:sldMk cId="829771326" sldId="284"/>
            <ac:picMk id="27" creationId="{E5290E3B-67E9-4C44-9FDB-CE078C37A686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10:25.107" v="969" actId="1076"/>
        <pc:sldMkLst>
          <pc:docMk/>
          <pc:sldMk cId="3452512247" sldId="285"/>
        </pc:sldMkLst>
        <pc:spChg chg="mod">
          <ac:chgData name="Sam Carter" userId="3d36f797-5fae-40a5-93b2-d3584bbe0430" providerId="ADAL" clId="{6A94D700-7B7E-4F97-860C-EFB7FD7C4580}" dt="2021-08-06T16:05:32.378" v="878" actId="20577"/>
          <ac:spMkLst>
            <pc:docMk/>
            <pc:sldMk cId="3452512247" sldId="285"/>
            <ac:spMk id="7" creationId="{3255FF3C-7F98-409B-8A03-8F089EF2AEF7}"/>
          </ac:spMkLst>
        </pc:spChg>
        <pc:picChg chg="del mod">
          <ac:chgData name="Sam Carter" userId="3d36f797-5fae-40a5-93b2-d3584bbe0430" providerId="ADAL" clId="{6A94D700-7B7E-4F97-860C-EFB7FD7C4580}" dt="2021-08-06T16:04:52.080" v="843" actId="478"/>
          <ac:picMkLst>
            <pc:docMk/>
            <pc:sldMk cId="3452512247" sldId="285"/>
            <ac:picMk id="4" creationId="{6065C0C3-A431-4957-81C8-A78274B105EC}"/>
          </ac:picMkLst>
        </pc:picChg>
        <pc:picChg chg="add mod">
          <ac:chgData name="Sam Carter" userId="3d36f797-5fae-40a5-93b2-d3584bbe0430" providerId="ADAL" clId="{6A94D700-7B7E-4F97-860C-EFB7FD7C4580}" dt="2021-08-06T16:09:49.372" v="959" actId="1076"/>
          <ac:picMkLst>
            <pc:docMk/>
            <pc:sldMk cId="3452512247" sldId="285"/>
            <ac:picMk id="5" creationId="{9C399A61-7509-40C7-B285-14B6799307EB}"/>
          </ac:picMkLst>
        </pc:picChg>
        <pc:picChg chg="add mod">
          <ac:chgData name="Sam Carter" userId="3d36f797-5fae-40a5-93b2-d3584bbe0430" providerId="ADAL" clId="{6A94D700-7B7E-4F97-860C-EFB7FD7C4580}" dt="2021-08-06T16:09:45.924" v="957" actId="1076"/>
          <ac:picMkLst>
            <pc:docMk/>
            <pc:sldMk cId="3452512247" sldId="285"/>
            <ac:picMk id="9" creationId="{08096989-639D-45B5-AC32-822C0BFD4E13}"/>
          </ac:picMkLst>
        </pc:picChg>
        <pc:picChg chg="add mod">
          <ac:chgData name="Sam Carter" userId="3d36f797-5fae-40a5-93b2-d3584bbe0430" providerId="ADAL" clId="{6A94D700-7B7E-4F97-860C-EFB7FD7C4580}" dt="2021-08-06T16:09:53.595" v="961" actId="14100"/>
          <ac:picMkLst>
            <pc:docMk/>
            <pc:sldMk cId="3452512247" sldId="285"/>
            <ac:picMk id="11" creationId="{96482EC4-565B-4F80-9174-FEB86B33F295}"/>
          </ac:picMkLst>
        </pc:picChg>
        <pc:picChg chg="del">
          <ac:chgData name="Sam Carter" userId="3d36f797-5fae-40a5-93b2-d3584bbe0430" providerId="ADAL" clId="{6A94D700-7B7E-4F97-860C-EFB7FD7C4580}" dt="2021-08-06T16:04:51.255" v="840" actId="478"/>
          <ac:picMkLst>
            <pc:docMk/>
            <pc:sldMk cId="3452512247" sldId="285"/>
            <ac:picMk id="12" creationId="{A7C29C21-1E55-45EA-8433-1AC1FC06DEB4}"/>
          </ac:picMkLst>
        </pc:picChg>
        <pc:picChg chg="add mod">
          <ac:chgData name="Sam Carter" userId="3d36f797-5fae-40a5-93b2-d3584bbe0430" providerId="ADAL" clId="{6A94D700-7B7E-4F97-860C-EFB7FD7C4580}" dt="2021-08-06T16:09:58.660" v="963" actId="1076"/>
          <ac:picMkLst>
            <pc:docMk/>
            <pc:sldMk cId="3452512247" sldId="285"/>
            <ac:picMk id="14" creationId="{7CF24345-F88E-4FA9-B584-2154C3E3BBB2}"/>
          </ac:picMkLst>
        </pc:picChg>
        <pc:picChg chg="del">
          <ac:chgData name="Sam Carter" userId="3d36f797-5fae-40a5-93b2-d3584bbe0430" providerId="ADAL" clId="{6A94D700-7B7E-4F97-860C-EFB7FD7C4580}" dt="2021-08-06T16:04:51.701" v="841" actId="478"/>
          <ac:picMkLst>
            <pc:docMk/>
            <pc:sldMk cId="3452512247" sldId="285"/>
            <ac:picMk id="15" creationId="{5BBA10F8-FCC1-4493-B0EE-465C365DA2AC}"/>
          </ac:picMkLst>
        </pc:picChg>
        <pc:picChg chg="add mod">
          <ac:chgData name="Sam Carter" userId="3d36f797-5fae-40a5-93b2-d3584bbe0430" providerId="ADAL" clId="{6A94D700-7B7E-4F97-860C-EFB7FD7C4580}" dt="2021-08-06T16:10:25.107" v="969" actId="1076"/>
          <ac:picMkLst>
            <pc:docMk/>
            <pc:sldMk cId="3452512247" sldId="285"/>
            <ac:picMk id="17" creationId="{72E3C468-BD94-4BCE-8C37-3EDCFB70FE83}"/>
          </ac:picMkLst>
        </pc:picChg>
        <pc:picChg chg="del">
          <ac:chgData name="Sam Carter" userId="3d36f797-5fae-40a5-93b2-d3584bbe0430" providerId="ADAL" clId="{6A94D700-7B7E-4F97-860C-EFB7FD7C4580}" dt="2021-08-06T16:04:52.491" v="844" actId="478"/>
          <ac:picMkLst>
            <pc:docMk/>
            <pc:sldMk cId="3452512247" sldId="285"/>
            <ac:picMk id="18" creationId="{DAA6E742-1048-4917-BE93-4B0578A0DCC5}"/>
          </ac:picMkLst>
        </pc:picChg>
        <pc:picChg chg="del">
          <ac:chgData name="Sam Carter" userId="3d36f797-5fae-40a5-93b2-d3584bbe0430" providerId="ADAL" clId="{6A94D700-7B7E-4F97-860C-EFB7FD7C4580}" dt="2021-08-06T16:04:50.616" v="839" actId="478"/>
          <ac:picMkLst>
            <pc:docMk/>
            <pc:sldMk cId="3452512247" sldId="285"/>
            <ac:picMk id="21" creationId="{1FD42800-8B3D-4CAF-B5A0-FEB6D4CF3C6B}"/>
          </ac:picMkLst>
        </pc:picChg>
      </pc:sldChg>
      <pc:sldChg chg="addSp modSp add mod">
        <pc:chgData name="Sam Carter" userId="3d36f797-5fae-40a5-93b2-d3584bbe0430" providerId="ADAL" clId="{6A94D700-7B7E-4F97-860C-EFB7FD7C4580}" dt="2021-08-06T16:15:09.772" v="1029" actId="1076"/>
        <pc:sldMkLst>
          <pc:docMk/>
          <pc:sldMk cId="459222811" sldId="286"/>
        </pc:sldMkLst>
        <pc:spChg chg="mod">
          <ac:chgData name="Sam Carter" userId="3d36f797-5fae-40a5-93b2-d3584bbe0430" providerId="ADAL" clId="{6A94D700-7B7E-4F97-860C-EFB7FD7C4580}" dt="2021-08-06T16:05:42.777" v="896" actId="20577"/>
          <ac:spMkLst>
            <pc:docMk/>
            <pc:sldMk cId="459222811" sldId="286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14:29.379" v="1017" actId="1076"/>
          <ac:picMkLst>
            <pc:docMk/>
            <pc:sldMk cId="459222811" sldId="286"/>
            <ac:picMk id="4" creationId="{DDB548F0-5277-47B8-A32A-5B7634E3B6C8}"/>
          </ac:picMkLst>
        </pc:picChg>
        <pc:picChg chg="add mod">
          <ac:chgData name="Sam Carter" userId="3d36f797-5fae-40a5-93b2-d3584bbe0430" providerId="ADAL" clId="{6A94D700-7B7E-4F97-860C-EFB7FD7C4580}" dt="2021-08-06T16:11:55.147" v="979" actId="1076"/>
          <ac:picMkLst>
            <pc:docMk/>
            <pc:sldMk cId="459222811" sldId="286"/>
            <ac:picMk id="8" creationId="{22AF894C-EBA3-4006-8C17-AD9CFD7CAFD0}"/>
          </ac:picMkLst>
        </pc:picChg>
        <pc:picChg chg="add mod">
          <ac:chgData name="Sam Carter" userId="3d36f797-5fae-40a5-93b2-d3584bbe0430" providerId="ADAL" clId="{6A94D700-7B7E-4F97-860C-EFB7FD7C4580}" dt="2021-08-06T16:14:42.827" v="1024" actId="1076"/>
          <ac:picMkLst>
            <pc:docMk/>
            <pc:sldMk cId="459222811" sldId="286"/>
            <ac:picMk id="10" creationId="{6D42A0BB-4B26-4D00-AD35-A312E09CEF37}"/>
          </ac:picMkLst>
        </pc:picChg>
        <pc:picChg chg="add mod">
          <ac:chgData name="Sam Carter" userId="3d36f797-5fae-40a5-93b2-d3584bbe0430" providerId="ADAL" clId="{6A94D700-7B7E-4F97-860C-EFB7FD7C4580}" dt="2021-08-06T16:14:07.795" v="1007" actId="1076"/>
          <ac:picMkLst>
            <pc:docMk/>
            <pc:sldMk cId="459222811" sldId="286"/>
            <ac:picMk id="12" creationId="{F5D1C45B-1AB1-4BAB-8DA0-18FCFEB314F7}"/>
          </ac:picMkLst>
        </pc:picChg>
        <pc:picChg chg="add mod">
          <ac:chgData name="Sam Carter" userId="3d36f797-5fae-40a5-93b2-d3584bbe0430" providerId="ADAL" clId="{6A94D700-7B7E-4F97-860C-EFB7FD7C4580}" dt="2021-08-06T16:14:37.891" v="1022" actId="1076"/>
          <ac:picMkLst>
            <pc:docMk/>
            <pc:sldMk cId="459222811" sldId="286"/>
            <ac:picMk id="14" creationId="{95227788-DD3E-49A7-9986-BC49F072D2A9}"/>
          </ac:picMkLst>
        </pc:picChg>
        <pc:picChg chg="add mod">
          <ac:chgData name="Sam Carter" userId="3d36f797-5fae-40a5-93b2-d3584bbe0430" providerId="ADAL" clId="{6A94D700-7B7E-4F97-860C-EFB7FD7C4580}" dt="2021-08-06T16:14:40.883" v="1023" actId="1076"/>
          <ac:picMkLst>
            <pc:docMk/>
            <pc:sldMk cId="459222811" sldId="286"/>
            <ac:picMk id="16" creationId="{BCCAA950-C93D-481D-8033-70422B42909D}"/>
          </ac:picMkLst>
        </pc:picChg>
        <pc:picChg chg="add mod">
          <ac:chgData name="Sam Carter" userId="3d36f797-5fae-40a5-93b2-d3584bbe0430" providerId="ADAL" clId="{6A94D700-7B7E-4F97-860C-EFB7FD7C4580}" dt="2021-08-06T16:14:18.363" v="1012" actId="1076"/>
          <ac:picMkLst>
            <pc:docMk/>
            <pc:sldMk cId="459222811" sldId="286"/>
            <ac:picMk id="18" creationId="{B8F72F9C-6F7B-49EF-A3E3-C6A305A94D1A}"/>
          </ac:picMkLst>
        </pc:picChg>
        <pc:picChg chg="add mod">
          <ac:chgData name="Sam Carter" userId="3d36f797-5fae-40a5-93b2-d3584bbe0430" providerId="ADAL" clId="{6A94D700-7B7E-4F97-860C-EFB7FD7C4580}" dt="2021-08-06T16:15:09.772" v="1029" actId="1076"/>
          <ac:picMkLst>
            <pc:docMk/>
            <pc:sldMk cId="459222811" sldId="286"/>
            <ac:picMk id="20" creationId="{17EF4ED1-D721-4C03-8D6D-E80203AF9783}"/>
          </ac:picMkLst>
        </pc:picChg>
      </pc:sldChg>
      <pc:sldChg chg="addSp modSp add mod">
        <pc:chgData name="Sam Carter" userId="3d36f797-5fae-40a5-93b2-d3584bbe0430" providerId="ADAL" clId="{6A94D700-7B7E-4F97-860C-EFB7FD7C4580}" dt="2021-08-06T16:24:45.324" v="1129" actId="1076"/>
        <pc:sldMkLst>
          <pc:docMk/>
          <pc:sldMk cId="2951519281" sldId="287"/>
        </pc:sldMkLst>
        <pc:spChg chg="mod">
          <ac:chgData name="Sam Carter" userId="3d36f797-5fae-40a5-93b2-d3584bbe0430" providerId="ADAL" clId="{6A94D700-7B7E-4F97-860C-EFB7FD7C4580}" dt="2021-08-06T16:22:11.276" v="1087" actId="20577"/>
          <ac:spMkLst>
            <pc:docMk/>
            <pc:sldMk cId="2951519281" sldId="287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23:45.043" v="1107" actId="1076"/>
          <ac:picMkLst>
            <pc:docMk/>
            <pc:sldMk cId="2951519281" sldId="287"/>
            <ac:picMk id="4" creationId="{976CE85E-406C-48AC-B70D-2216065BEAF8}"/>
          </ac:picMkLst>
        </pc:picChg>
        <pc:picChg chg="add mod">
          <ac:chgData name="Sam Carter" userId="3d36f797-5fae-40a5-93b2-d3584bbe0430" providerId="ADAL" clId="{6A94D700-7B7E-4F97-860C-EFB7FD7C4580}" dt="2021-08-06T16:24:08.027" v="1118" actId="1076"/>
          <ac:picMkLst>
            <pc:docMk/>
            <pc:sldMk cId="2951519281" sldId="287"/>
            <ac:picMk id="8" creationId="{0796952C-649B-49A3-A342-7B5CCCCF4E6B}"/>
          </ac:picMkLst>
        </pc:picChg>
        <pc:picChg chg="add mod">
          <ac:chgData name="Sam Carter" userId="3d36f797-5fae-40a5-93b2-d3584bbe0430" providerId="ADAL" clId="{6A94D700-7B7E-4F97-860C-EFB7FD7C4580}" dt="2021-08-06T16:24:45.324" v="1129" actId="1076"/>
          <ac:picMkLst>
            <pc:docMk/>
            <pc:sldMk cId="2951519281" sldId="287"/>
            <ac:picMk id="10" creationId="{A61F49A3-0324-420C-8A7B-8756E4C81596}"/>
          </ac:picMkLst>
        </pc:picChg>
        <pc:picChg chg="add mod">
          <ac:chgData name="Sam Carter" userId="3d36f797-5fae-40a5-93b2-d3584bbe0430" providerId="ADAL" clId="{6A94D700-7B7E-4F97-860C-EFB7FD7C4580}" dt="2021-08-06T16:23:49.139" v="1109" actId="14100"/>
          <ac:picMkLst>
            <pc:docMk/>
            <pc:sldMk cId="2951519281" sldId="287"/>
            <ac:picMk id="12" creationId="{2DC16F8D-A6D7-470A-9A3F-F46B9493EA56}"/>
          </ac:picMkLst>
        </pc:picChg>
        <pc:picChg chg="add mod">
          <ac:chgData name="Sam Carter" userId="3d36f797-5fae-40a5-93b2-d3584bbe0430" providerId="ADAL" clId="{6A94D700-7B7E-4F97-860C-EFB7FD7C4580}" dt="2021-08-06T16:24:12.379" v="1121" actId="1076"/>
          <ac:picMkLst>
            <pc:docMk/>
            <pc:sldMk cId="2951519281" sldId="287"/>
            <ac:picMk id="14" creationId="{AF64AB0B-47F7-4DE9-83EA-03F25568078A}"/>
          </ac:picMkLst>
        </pc:picChg>
        <pc:picChg chg="add mod">
          <ac:chgData name="Sam Carter" userId="3d36f797-5fae-40a5-93b2-d3584bbe0430" providerId="ADAL" clId="{6A94D700-7B7E-4F97-860C-EFB7FD7C4580}" dt="2021-08-06T16:24:40.787" v="1127" actId="14100"/>
          <ac:picMkLst>
            <pc:docMk/>
            <pc:sldMk cId="2951519281" sldId="287"/>
            <ac:picMk id="16" creationId="{0EED073B-426F-4A18-9C09-52DA9B59EC56}"/>
          </ac:picMkLst>
        </pc:picChg>
        <pc:picChg chg="add mod">
          <ac:chgData name="Sam Carter" userId="3d36f797-5fae-40a5-93b2-d3584bbe0430" providerId="ADAL" clId="{6A94D700-7B7E-4F97-860C-EFB7FD7C4580}" dt="2021-08-06T16:24:42.995" v="1128" actId="1076"/>
          <ac:picMkLst>
            <pc:docMk/>
            <pc:sldMk cId="2951519281" sldId="287"/>
            <ac:picMk id="18" creationId="{CC5C37EE-2980-4B53-9945-FE01D2597118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29:46.139" v="1196" actId="1076"/>
        <pc:sldMkLst>
          <pc:docMk/>
          <pc:sldMk cId="1370549918" sldId="288"/>
        </pc:sldMkLst>
        <pc:spChg chg="mod">
          <ac:chgData name="Sam Carter" userId="3d36f797-5fae-40a5-93b2-d3584bbe0430" providerId="ADAL" clId="{6A94D700-7B7E-4F97-860C-EFB7FD7C4580}" dt="2021-08-06T16:25:21.833" v="1144" actId="20577"/>
          <ac:spMkLst>
            <pc:docMk/>
            <pc:sldMk cId="1370549918" sldId="288"/>
            <ac:spMk id="7" creationId="{3255FF3C-7F98-409B-8A03-8F089EF2AEF7}"/>
          </ac:spMkLst>
        </pc:spChg>
        <pc:picChg chg="del">
          <ac:chgData name="Sam Carter" userId="3d36f797-5fae-40a5-93b2-d3584bbe0430" providerId="ADAL" clId="{6A94D700-7B7E-4F97-860C-EFB7FD7C4580}" dt="2021-08-06T16:21:12.549" v="1062" actId="478"/>
          <ac:picMkLst>
            <pc:docMk/>
            <pc:sldMk cId="1370549918" sldId="288"/>
            <ac:picMk id="4" creationId="{976CE85E-406C-48AC-B70D-2216065BEAF8}"/>
          </ac:picMkLst>
        </pc:picChg>
        <pc:picChg chg="add mod">
          <ac:chgData name="Sam Carter" userId="3d36f797-5fae-40a5-93b2-d3584bbe0430" providerId="ADAL" clId="{6A94D700-7B7E-4F97-860C-EFB7FD7C4580}" dt="2021-08-06T16:28:34.267" v="1176" actId="1076"/>
          <ac:picMkLst>
            <pc:docMk/>
            <pc:sldMk cId="1370549918" sldId="288"/>
            <ac:picMk id="5" creationId="{ECA9AB4B-4205-4F20-9DA1-5F54C7EEC818}"/>
          </ac:picMkLst>
        </pc:picChg>
        <pc:picChg chg="del">
          <ac:chgData name="Sam Carter" userId="3d36f797-5fae-40a5-93b2-d3584bbe0430" providerId="ADAL" clId="{6A94D700-7B7E-4F97-860C-EFB7FD7C4580}" dt="2021-08-06T16:21:14.381" v="1063" actId="478"/>
          <ac:picMkLst>
            <pc:docMk/>
            <pc:sldMk cId="1370549918" sldId="288"/>
            <ac:picMk id="8" creationId="{0796952C-649B-49A3-A342-7B5CCCCF4E6B}"/>
          </ac:picMkLst>
        </pc:picChg>
        <pc:picChg chg="del">
          <ac:chgData name="Sam Carter" userId="3d36f797-5fae-40a5-93b2-d3584bbe0430" providerId="ADAL" clId="{6A94D700-7B7E-4F97-860C-EFB7FD7C4580}" dt="2021-08-06T16:21:17.852" v="1065" actId="478"/>
          <ac:picMkLst>
            <pc:docMk/>
            <pc:sldMk cId="1370549918" sldId="288"/>
            <ac:picMk id="10" creationId="{A61F49A3-0324-420C-8A7B-8756E4C81596}"/>
          </ac:picMkLst>
        </pc:picChg>
        <pc:picChg chg="add mod">
          <ac:chgData name="Sam Carter" userId="3d36f797-5fae-40a5-93b2-d3584bbe0430" providerId="ADAL" clId="{6A94D700-7B7E-4F97-860C-EFB7FD7C4580}" dt="2021-08-06T16:28:35.619" v="1177" actId="1076"/>
          <ac:picMkLst>
            <pc:docMk/>
            <pc:sldMk cId="1370549918" sldId="288"/>
            <ac:picMk id="11" creationId="{029EE92B-45C8-4D93-A85F-5D1FDC7C99FC}"/>
          </ac:picMkLst>
        </pc:picChg>
        <pc:picChg chg="del">
          <ac:chgData name="Sam Carter" userId="3d36f797-5fae-40a5-93b2-d3584bbe0430" providerId="ADAL" clId="{6A94D700-7B7E-4F97-860C-EFB7FD7C4580}" dt="2021-08-06T16:21:19.635" v="1066" actId="478"/>
          <ac:picMkLst>
            <pc:docMk/>
            <pc:sldMk cId="1370549918" sldId="288"/>
            <ac:picMk id="12" creationId="{2DC16F8D-A6D7-470A-9A3F-F46B9493EA56}"/>
          </ac:picMkLst>
        </pc:picChg>
        <pc:picChg chg="del">
          <ac:chgData name="Sam Carter" userId="3d36f797-5fae-40a5-93b2-d3584bbe0430" providerId="ADAL" clId="{6A94D700-7B7E-4F97-860C-EFB7FD7C4580}" dt="2021-08-06T16:21:16.226" v="1064" actId="478"/>
          <ac:picMkLst>
            <pc:docMk/>
            <pc:sldMk cId="1370549918" sldId="288"/>
            <ac:picMk id="14" creationId="{AF64AB0B-47F7-4DE9-83EA-03F25568078A}"/>
          </ac:picMkLst>
        </pc:picChg>
        <pc:picChg chg="add mod">
          <ac:chgData name="Sam Carter" userId="3d36f797-5fae-40a5-93b2-d3584bbe0430" providerId="ADAL" clId="{6A94D700-7B7E-4F97-860C-EFB7FD7C4580}" dt="2021-08-06T16:29:41.941" v="1193" actId="14100"/>
          <ac:picMkLst>
            <pc:docMk/>
            <pc:sldMk cId="1370549918" sldId="288"/>
            <ac:picMk id="15" creationId="{3071F52A-A156-4573-ABDA-C00A00E31789}"/>
          </ac:picMkLst>
        </pc:picChg>
        <pc:picChg chg="add mod">
          <ac:chgData name="Sam Carter" userId="3d36f797-5fae-40a5-93b2-d3584bbe0430" providerId="ADAL" clId="{6A94D700-7B7E-4F97-860C-EFB7FD7C4580}" dt="2021-08-06T16:28:41.851" v="1180" actId="1076"/>
          <ac:picMkLst>
            <pc:docMk/>
            <pc:sldMk cId="1370549918" sldId="288"/>
            <ac:picMk id="17" creationId="{4F832DEB-CE70-4574-9FF4-C2EAF98432F3}"/>
          </ac:picMkLst>
        </pc:picChg>
        <pc:picChg chg="add mod">
          <ac:chgData name="Sam Carter" userId="3d36f797-5fae-40a5-93b2-d3584bbe0430" providerId="ADAL" clId="{6A94D700-7B7E-4F97-860C-EFB7FD7C4580}" dt="2021-08-06T16:29:15.155" v="1187" actId="1076"/>
          <ac:picMkLst>
            <pc:docMk/>
            <pc:sldMk cId="1370549918" sldId="288"/>
            <ac:picMk id="19" creationId="{BD4E58C0-B455-4BD1-8AD0-367E19E631F0}"/>
          </ac:picMkLst>
        </pc:picChg>
        <pc:picChg chg="add mod">
          <ac:chgData name="Sam Carter" userId="3d36f797-5fae-40a5-93b2-d3584bbe0430" providerId="ADAL" clId="{6A94D700-7B7E-4F97-860C-EFB7FD7C4580}" dt="2021-08-06T16:29:46.139" v="1196" actId="1076"/>
          <ac:picMkLst>
            <pc:docMk/>
            <pc:sldMk cId="1370549918" sldId="288"/>
            <ac:picMk id="21" creationId="{A9A08C3A-7658-4F6D-B1D9-0F3262346176}"/>
          </ac:picMkLst>
        </pc:picChg>
        <pc:picChg chg="mod">
          <ac:chgData name="Sam Carter" userId="3d36f797-5fae-40a5-93b2-d3584bbe0430" providerId="ADAL" clId="{6A94D700-7B7E-4F97-860C-EFB7FD7C4580}" dt="2021-08-06T16:28:33.041" v="1175" actId="1076"/>
          <ac:picMkLst>
            <pc:docMk/>
            <pc:sldMk cId="1370549918" sldId="288"/>
            <ac:picMk id="2052" creationId="{427DA2F0-93AC-480D-A70B-AECC73D2CC3B}"/>
          </ac:picMkLst>
        </pc:picChg>
      </pc:sldChg>
      <pc:sldChg chg="addSp modSp add mod">
        <pc:chgData name="Sam Carter" userId="3d36f797-5fae-40a5-93b2-d3584bbe0430" providerId="ADAL" clId="{6A94D700-7B7E-4F97-860C-EFB7FD7C4580}" dt="2021-08-06T16:32:23.458" v="1228" actId="1076"/>
        <pc:sldMkLst>
          <pc:docMk/>
          <pc:sldMk cId="2102301468" sldId="289"/>
        </pc:sldMkLst>
        <pc:spChg chg="mod">
          <ac:chgData name="Sam Carter" userId="3d36f797-5fae-40a5-93b2-d3584bbe0430" providerId="ADAL" clId="{6A94D700-7B7E-4F97-860C-EFB7FD7C4580}" dt="2021-08-06T16:25:30.262" v="1152" actId="20577"/>
          <ac:spMkLst>
            <pc:docMk/>
            <pc:sldMk cId="2102301468" sldId="289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30:55.171" v="1208" actId="1076"/>
          <ac:picMkLst>
            <pc:docMk/>
            <pc:sldMk cId="2102301468" sldId="289"/>
            <ac:picMk id="4" creationId="{94C51DBE-3EE1-4A5D-BE5C-B2551090341F}"/>
          </ac:picMkLst>
        </pc:picChg>
        <pc:picChg chg="add mod">
          <ac:chgData name="Sam Carter" userId="3d36f797-5fae-40a5-93b2-d3584bbe0430" providerId="ADAL" clId="{6A94D700-7B7E-4F97-860C-EFB7FD7C4580}" dt="2021-08-06T16:30:58.907" v="1209" actId="1076"/>
          <ac:picMkLst>
            <pc:docMk/>
            <pc:sldMk cId="2102301468" sldId="289"/>
            <ac:picMk id="8" creationId="{F1E9EADE-2D61-471B-9A21-9D2C372DA1C6}"/>
          </ac:picMkLst>
        </pc:picChg>
        <pc:picChg chg="add mod">
          <ac:chgData name="Sam Carter" userId="3d36f797-5fae-40a5-93b2-d3584bbe0430" providerId="ADAL" clId="{6A94D700-7B7E-4F97-860C-EFB7FD7C4580}" dt="2021-08-06T16:31:32.419" v="1215" actId="1076"/>
          <ac:picMkLst>
            <pc:docMk/>
            <pc:sldMk cId="2102301468" sldId="289"/>
            <ac:picMk id="10" creationId="{782E0735-1751-47AE-A6AD-16F38F31B989}"/>
          </ac:picMkLst>
        </pc:picChg>
        <pc:picChg chg="add mod">
          <ac:chgData name="Sam Carter" userId="3d36f797-5fae-40a5-93b2-d3584bbe0430" providerId="ADAL" clId="{6A94D700-7B7E-4F97-860C-EFB7FD7C4580}" dt="2021-08-06T16:31:59.099" v="1222" actId="1076"/>
          <ac:picMkLst>
            <pc:docMk/>
            <pc:sldMk cId="2102301468" sldId="289"/>
            <ac:picMk id="12" creationId="{E9220003-206A-4230-B8B6-08FFA7CCD1A4}"/>
          </ac:picMkLst>
        </pc:picChg>
        <pc:picChg chg="add mod">
          <ac:chgData name="Sam Carter" userId="3d36f797-5fae-40a5-93b2-d3584bbe0430" providerId="ADAL" clId="{6A94D700-7B7E-4F97-860C-EFB7FD7C4580}" dt="2021-08-06T16:32:23.458" v="1228" actId="1076"/>
          <ac:picMkLst>
            <pc:docMk/>
            <pc:sldMk cId="2102301468" sldId="289"/>
            <ac:picMk id="14" creationId="{F5780C5F-2C02-4A03-800D-70EDB1AE4236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37:32.805" v="1309" actId="20577"/>
        <pc:sldMkLst>
          <pc:docMk/>
          <pc:sldMk cId="2643706072" sldId="290"/>
        </pc:sldMkLst>
        <pc:spChg chg="mod">
          <ac:chgData name="Sam Carter" userId="3d36f797-5fae-40a5-93b2-d3584bbe0430" providerId="ADAL" clId="{6A94D700-7B7E-4F97-860C-EFB7FD7C4580}" dt="2021-08-06T16:37:32.805" v="1309" actId="20577"/>
          <ac:spMkLst>
            <pc:docMk/>
            <pc:sldMk cId="2643706072" sldId="290"/>
            <ac:spMk id="7" creationId="{3255FF3C-7F98-409B-8A03-8F089EF2AEF7}"/>
          </ac:spMkLst>
        </pc:spChg>
        <pc:picChg chg="del">
          <ac:chgData name="Sam Carter" userId="3d36f797-5fae-40a5-93b2-d3584bbe0430" providerId="ADAL" clId="{6A94D700-7B7E-4F97-860C-EFB7FD7C4580}" dt="2021-08-06T16:32:52.877" v="1232" actId="478"/>
          <ac:picMkLst>
            <pc:docMk/>
            <pc:sldMk cId="2643706072" sldId="290"/>
            <ac:picMk id="4" creationId="{94C51DBE-3EE1-4A5D-BE5C-B2551090341F}"/>
          </ac:picMkLst>
        </pc:picChg>
        <pc:picChg chg="add mod">
          <ac:chgData name="Sam Carter" userId="3d36f797-5fae-40a5-93b2-d3584bbe0430" providerId="ADAL" clId="{6A94D700-7B7E-4F97-860C-EFB7FD7C4580}" dt="2021-08-06T16:34:24.659" v="1250" actId="1076"/>
          <ac:picMkLst>
            <pc:docMk/>
            <pc:sldMk cId="2643706072" sldId="290"/>
            <ac:picMk id="5" creationId="{D5BE18AA-6750-459C-9038-06ABD2CF9D82}"/>
          </ac:picMkLst>
        </pc:picChg>
        <pc:picChg chg="del">
          <ac:chgData name="Sam Carter" userId="3d36f797-5fae-40a5-93b2-d3584bbe0430" providerId="ADAL" clId="{6A94D700-7B7E-4F97-860C-EFB7FD7C4580}" dt="2021-08-06T16:32:53.469" v="1233" actId="478"/>
          <ac:picMkLst>
            <pc:docMk/>
            <pc:sldMk cId="2643706072" sldId="290"/>
            <ac:picMk id="8" creationId="{F1E9EADE-2D61-471B-9A21-9D2C372DA1C6}"/>
          </ac:picMkLst>
        </pc:picChg>
        <pc:picChg chg="del">
          <ac:chgData name="Sam Carter" userId="3d36f797-5fae-40a5-93b2-d3584bbe0430" providerId="ADAL" clId="{6A94D700-7B7E-4F97-860C-EFB7FD7C4580}" dt="2021-08-06T16:32:53.849" v="1234" actId="478"/>
          <ac:picMkLst>
            <pc:docMk/>
            <pc:sldMk cId="2643706072" sldId="290"/>
            <ac:picMk id="10" creationId="{782E0735-1751-47AE-A6AD-16F38F31B989}"/>
          </ac:picMkLst>
        </pc:picChg>
        <pc:picChg chg="add mod">
          <ac:chgData name="Sam Carter" userId="3d36f797-5fae-40a5-93b2-d3584bbe0430" providerId="ADAL" clId="{6A94D700-7B7E-4F97-860C-EFB7FD7C4580}" dt="2021-08-06T16:34:27.932" v="1251" actId="1076"/>
          <ac:picMkLst>
            <pc:docMk/>
            <pc:sldMk cId="2643706072" sldId="290"/>
            <ac:picMk id="11" creationId="{9380F8CC-8302-4272-A850-770FC61D120E}"/>
          </ac:picMkLst>
        </pc:picChg>
        <pc:picChg chg="del">
          <ac:chgData name="Sam Carter" userId="3d36f797-5fae-40a5-93b2-d3584bbe0430" providerId="ADAL" clId="{6A94D700-7B7E-4F97-860C-EFB7FD7C4580}" dt="2021-08-06T16:32:55.374" v="1236" actId="478"/>
          <ac:picMkLst>
            <pc:docMk/>
            <pc:sldMk cId="2643706072" sldId="290"/>
            <ac:picMk id="12" creationId="{E9220003-206A-4230-B8B6-08FFA7CCD1A4}"/>
          </ac:picMkLst>
        </pc:picChg>
        <pc:picChg chg="del">
          <ac:chgData name="Sam Carter" userId="3d36f797-5fae-40a5-93b2-d3584bbe0430" providerId="ADAL" clId="{6A94D700-7B7E-4F97-860C-EFB7FD7C4580}" dt="2021-08-06T16:32:54.884" v="1235" actId="478"/>
          <ac:picMkLst>
            <pc:docMk/>
            <pc:sldMk cId="2643706072" sldId="290"/>
            <ac:picMk id="14" creationId="{F5780C5F-2C02-4A03-800D-70EDB1AE4236}"/>
          </ac:picMkLst>
        </pc:picChg>
        <pc:picChg chg="add mod">
          <ac:chgData name="Sam Carter" userId="3d36f797-5fae-40a5-93b2-d3584bbe0430" providerId="ADAL" clId="{6A94D700-7B7E-4F97-860C-EFB7FD7C4580}" dt="2021-08-06T16:34:49.124" v="1256" actId="14100"/>
          <ac:picMkLst>
            <pc:docMk/>
            <pc:sldMk cId="2643706072" sldId="290"/>
            <ac:picMk id="15" creationId="{B301CEA8-B070-4048-A468-6FD6B74BF331}"/>
          </ac:picMkLst>
        </pc:picChg>
        <pc:picChg chg="add mod">
          <ac:chgData name="Sam Carter" userId="3d36f797-5fae-40a5-93b2-d3584bbe0430" providerId="ADAL" clId="{6A94D700-7B7E-4F97-860C-EFB7FD7C4580}" dt="2021-08-06T16:35:13.347" v="1260" actId="1076"/>
          <ac:picMkLst>
            <pc:docMk/>
            <pc:sldMk cId="2643706072" sldId="290"/>
            <ac:picMk id="17" creationId="{987AA4CE-2F30-4B77-BD43-706E5269482E}"/>
          </ac:picMkLst>
        </pc:picChg>
        <pc:picChg chg="add mod">
          <ac:chgData name="Sam Carter" userId="3d36f797-5fae-40a5-93b2-d3584bbe0430" providerId="ADAL" clId="{6A94D700-7B7E-4F97-860C-EFB7FD7C4580}" dt="2021-08-06T16:35:47.963" v="1266" actId="14100"/>
          <ac:picMkLst>
            <pc:docMk/>
            <pc:sldMk cId="2643706072" sldId="290"/>
            <ac:picMk id="19" creationId="{23BB6172-3187-4492-9194-8A8310E713EB}"/>
          </ac:picMkLst>
        </pc:picChg>
        <pc:picChg chg="add mod">
          <ac:chgData name="Sam Carter" userId="3d36f797-5fae-40a5-93b2-d3584bbe0430" providerId="ADAL" clId="{6A94D700-7B7E-4F97-860C-EFB7FD7C4580}" dt="2021-08-06T16:36:20.684" v="1270" actId="1076"/>
          <ac:picMkLst>
            <pc:docMk/>
            <pc:sldMk cId="2643706072" sldId="290"/>
            <ac:picMk id="21" creationId="{AD167AD5-C0C8-4D3C-A3F3-99734F2C25E8}"/>
          </ac:picMkLst>
        </pc:picChg>
        <pc:picChg chg="add mod">
          <ac:chgData name="Sam Carter" userId="3d36f797-5fae-40a5-93b2-d3584bbe0430" providerId="ADAL" clId="{6A94D700-7B7E-4F97-860C-EFB7FD7C4580}" dt="2021-08-06T16:36:44.427" v="1277" actId="1076"/>
          <ac:picMkLst>
            <pc:docMk/>
            <pc:sldMk cId="2643706072" sldId="290"/>
            <ac:picMk id="23" creationId="{643FF15A-8F98-4731-9E6E-B56A57A6EDF5}"/>
          </ac:picMkLst>
        </pc:picChg>
        <pc:picChg chg="add mod">
          <ac:chgData name="Sam Carter" userId="3d36f797-5fae-40a5-93b2-d3584bbe0430" providerId="ADAL" clId="{6A94D700-7B7E-4F97-860C-EFB7FD7C4580}" dt="2021-08-06T16:37:11.635" v="1281" actId="1076"/>
          <ac:picMkLst>
            <pc:docMk/>
            <pc:sldMk cId="2643706072" sldId="290"/>
            <ac:picMk id="25" creationId="{397CB4FF-22C2-40D7-A3B9-C2F863F2905E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42:01.698" v="1465" actId="1076"/>
        <pc:sldMkLst>
          <pc:docMk/>
          <pc:sldMk cId="1958611521" sldId="291"/>
        </pc:sldMkLst>
        <pc:spChg chg="mod">
          <ac:chgData name="Sam Carter" userId="3d36f797-5fae-40a5-93b2-d3584bbe0430" providerId="ADAL" clId="{6A94D700-7B7E-4F97-860C-EFB7FD7C4580}" dt="2021-08-06T16:38:05.765" v="1334" actId="20577"/>
          <ac:spMkLst>
            <pc:docMk/>
            <pc:sldMk cId="1958611521" sldId="291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41:26.210" v="1453" actId="1076"/>
          <ac:picMkLst>
            <pc:docMk/>
            <pc:sldMk cId="1958611521" sldId="291"/>
            <ac:picMk id="4" creationId="{31674A96-34CE-4F34-BCAC-D7B112E83156}"/>
          </ac:picMkLst>
        </pc:picChg>
        <pc:picChg chg="del">
          <ac:chgData name="Sam Carter" userId="3d36f797-5fae-40a5-93b2-d3584bbe0430" providerId="ADAL" clId="{6A94D700-7B7E-4F97-860C-EFB7FD7C4580}" dt="2021-08-06T16:37:36.214" v="1310" actId="478"/>
          <ac:picMkLst>
            <pc:docMk/>
            <pc:sldMk cId="1958611521" sldId="291"/>
            <ac:picMk id="5" creationId="{D5BE18AA-6750-459C-9038-06ABD2CF9D82}"/>
          </ac:picMkLst>
        </pc:picChg>
        <pc:picChg chg="add mod">
          <ac:chgData name="Sam Carter" userId="3d36f797-5fae-40a5-93b2-d3584bbe0430" providerId="ADAL" clId="{6A94D700-7B7E-4F97-860C-EFB7FD7C4580}" dt="2021-08-06T16:42:01.698" v="1465" actId="1076"/>
          <ac:picMkLst>
            <pc:docMk/>
            <pc:sldMk cId="1958611521" sldId="291"/>
            <ac:picMk id="9" creationId="{C3FF422E-88FA-4EFD-98D7-9E7819E06139}"/>
          </ac:picMkLst>
        </pc:picChg>
        <pc:picChg chg="del">
          <ac:chgData name="Sam Carter" userId="3d36f797-5fae-40a5-93b2-d3584bbe0430" providerId="ADAL" clId="{6A94D700-7B7E-4F97-860C-EFB7FD7C4580}" dt="2021-08-06T16:37:36.691" v="1311" actId="478"/>
          <ac:picMkLst>
            <pc:docMk/>
            <pc:sldMk cId="1958611521" sldId="291"/>
            <ac:picMk id="11" creationId="{9380F8CC-8302-4272-A850-770FC61D120E}"/>
          </ac:picMkLst>
        </pc:picChg>
        <pc:picChg chg="add mod">
          <ac:chgData name="Sam Carter" userId="3d36f797-5fae-40a5-93b2-d3584bbe0430" providerId="ADAL" clId="{6A94D700-7B7E-4F97-860C-EFB7FD7C4580}" dt="2021-08-06T16:41:40.531" v="1461" actId="1076"/>
          <ac:picMkLst>
            <pc:docMk/>
            <pc:sldMk cId="1958611521" sldId="291"/>
            <ac:picMk id="12" creationId="{5AF71F17-4387-430A-9CB6-2893441D1797}"/>
          </ac:picMkLst>
        </pc:picChg>
        <pc:picChg chg="del mod">
          <ac:chgData name="Sam Carter" userId="3d36f797-5fae-40a5-93b2-d3584bbe0430" providerId="ADAL" clId="{6A94D700-7B7E-4F97-860C-EFB7FD7C4580}" dt="2021-08-06T16:37:39.116" v="1318" actId="478"/>
          <ac:picMkLst>
            <pc:docMk/>
            <pc:sldMk cId="1958611521" sldId="291"/>
            <ac:picMk id="15" creationId="{B301CEA8-B070-4048-A468-6FD6B74BF331}"/>
          </ac:picMkLst>
        </pc:picChg>
        <pc:picChg chg="del">
          <ac:chgData name="Sam Carter" userId="3d36f797-5fae-40a5-93b2-d3584bbe0430" providerId="ADAL" clId="{6A94D700-7B7E-4F97-860C-EFB7FD7C4580}" dt="2021-08-06T16:37:37.900" v="1314" actId="478"/>
          <ac:picMkLst>
            <pc:docMk/>
            <pc:sldMk cId="1958611521" sldId="291"/>
            <ac:picMk id="17" creationId="{987AA4CE-2F30-4B77-BD43-706E5269482E}"/>
          </ac:picMkLst>
        </pc:picChg>
        <pc:picChg chg="del">
          <ac:chgData name="Sam Carter" userId="3d36f797-5fae-40a5-93b2-d3584bbe0430" providerId="ADAL" clId="{6A94D700-7B7E-4F97-860C-EFB7FD7C4580}" dt="2021-08-06T16:37:39.521" v="1319" actId="478"/>
          <ac:picMkLst>
            <pc:docMk/>
            <pc:sldMk cId="1958611521" sldId="291"/>
            <ac:picMk id="19" creationId="{23BB6172-3187-4492-9194-8A8310E713EB}"/>
          </ac:picMkLst>
        </pc:picChg>
        <pc:picChg chg="del">
          <ac:chgData name="Sam Carter" userId="3d36f797-5fae-40a5-93b2-d3584bbe0430" providerId="ADAL" clId="{6A94D700-7B7E-4F97-860C-EFB7FD7C4580}" dt="2021-08-06T16:37:38.304" v="1315" actId="478"/>
          <ac:picMkLst>
            <pc:docMk/>
            <pc:sldMk cId="1958611521" sldId="291"/>
            <ac:picMk id="21" creationId="{AD167AD5-C0C8-4D3C-A3F3-99734F2C25E8}"/>
          </ac:picMkLst>
        </pc:picChg>
        <pc:picChg chg="del mod">
          <ac:chgData name="Sam Carter" userId="3d36f797-5fae-40a5-93b2-d3584bbe0430" providerId="ADAL" clId="{6A94D700-7B7E-4F97-860C-EFB7FD7C4580}" dt="2021-08-06T16:37:37.571" v="1313" actId="478"/>
          <ac:picMkLst>
            <pc:docMk/>
            <pc:sldMk cId="1958611521" sldId="291"/>
            <ac:picMk id="23" creationId="{643FF15A-8F98-4731-9E6E-B56A57A6EDF5}"/>
          </ac:picMkLst>
        </pc:picChg>
        <pc:picChg chg="del">
          <ac:chgData name="Sam Carter" userId="3d36f797-5fae-40a5-93b2-d3584bbe0430" providerId="ADAL" clId="{6A94D700-7B7E-4F97-860C-EFB7FD7C4580}" dt="2021-08-06T16:37:38.721" v="1316" actId="478"/>
          <ac:picMkLst>
            <pc:docMk/>
            <pc:sldMk cId="1958611521" sldId="291"/>
            <ac:picMk id="25" creationId="{397CB4FF-22C2-40D7-A3B9-C2F863F2905E}"/>
          </ac:picMkLst>
        </pc:picChg>
      </pc:sldChg>
      <pc:sldChg chg="addSp modSp add mod">
        <pc:chgData name="Sam Carter" userId="3d36f797-5fae-40a5-93b2-d3584bbe0430" providerId="ADAL" clId="{6A94D700-7B7E-4F97-860C-EFB7FD7C4580}" dt="2021-08-06T16:47:54.755" v="1512" actId="1076"/>
        <pc:sldMkLst>
          <pc:docMk/>
          <pc:sldMk cId="4170733151" sldId="292"/>
        </pc:sldMkLst>
        <pc:spChg chg="mod">
          <ac:chgData name="Sam Carter" userId="3d36f797-5fae-40a5-93b2-d3584bbe0430" providerId="ADAL" clId="{6A94D700-7B7E-4F97-860C-EFB7FD7C4580}" dt="2021-08-06T16:38:13.994" v="1351" actId="20577"/>
          <ac:spMkLst>
            <pc:docMk/>
            <pc:sldMk cId="4170733151" sldId="292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44:05.731" v="1482" actId="1076"/>
          <ac:picMkLst>
            <pc:docMk/>
            <pc:sldMk cId="4170733151" sldId="292"/>
            <ac:picMk id="4" creationId="{9D86B227-8FB5-4C6C-87D6-9438C3CA45A4}"/>
          </ac:picMkLst>
        </pc:picChg>
        <pc:picChg chg="add mod">
          <ac:chgData name="Sam Carter" userId="3d36f797-5fae-40a5-93b2-d3584bbe0430" providerId="ADAL" clId="{6A94D700-7B7E-4F97-860C-EFB7FD7C4580}" dt="2021-08-06T16:43:57.737" v="1479" actId="1440"/>
          <ac:picMkLst>
            <pc:docMk/>
            <pc:sldMk cId="4170733151" sldId="292"/>
            <ac:picMk id="8" creationId="{88A21E42-5813-445C-A603-40F0C0885199}"/>
          </ac:picMkLst>
        </pc:picChg>
        <pc:picChg chg="add mod">
          <ac:chgData name="Sam Carter" userId="3d36f797-5fae-40a5-93b2-d3584bbe0430" providerId="ADAL" clId="{6A94D700-7B7E-4F97-860C-EFB7FD7C4580}" dt="2021-08-06T16:44:34.619" v="1488" actId="1076"/>
          <ac:picMkLst>
            <pc:docMk/>
            <pc:sldMk cId="4170733151" sldId="292"/>
            <ac:picMk id="10" creationId="{E6F403E2-B541-4AD5-B1F6-2E1FFB780959}"/>
          </ac:picMkLst>
        </pc:picChg>
        <pc:picChg chg="add mod">
          <ac:chgData name="Sam Carter" userId="3d36f797-5fae-40a5-93b2-d3584bbe0430" providerId="ADAL" clId="{6A94D700-7B7E-4F97-860C-EFB7FD7C4580}" dt="2021-08-06T16:45:00.979" v="1493" actId="1076"/>
          <ac:picMkLst>
            <pc:docMk/>
            <pc:sldMk cId="4170733151" sldId="292"/>
            <ac:picMk id="12" creationId="{678B4322-158F-4381-B134-BEBF3BA25E82}"/>
          </ac:picMkLst>
        </pc:picChg>
        <pc:picChg chg="add mod">
          <ac:chgData name="Sam Carter" userId="3d36f797-5fae-40a5-93b2-d3584bbe0430" providerId="ADAL" clId="{6A94D700-7B7E-4F97-860C-EFB7FD7C4580}" dt="2021-08-06T16:45:33.546" v="1500" actId="14100"/>
          <ac:picMkLst>
            <pc:docMk/>
            <pc:sldMk cId="4170733151" sldId="292"/>
            <ac:picMk id="14" creationId="{AAF85FF2-3233-445C-B1D4-E3206D254E6B}"/>
          </ac:picMkLst>
        </pc:picChg>
        <pc:picChg chg="add mod">
          <ac:chgData name="Sam Carter" userId="3d36f797-5fae-40a5-93b2-d3584bbe0430" providerId="ADAL" clId="{6A94D700-7B7E-4F97-860C-EFB7FD7C4580}" dt="2021-08-06T16:46:05.186" v="1507" actId="1076"/>
          <ac:picMkLst>
            <pc:docMk/>
            <pc:sldMk cId="4170733151" sldId="292"/>
            <ac:picMk id="16" creationId="{82334EAF-71AA-4372-869C-45F714CB7C7A}"/>
          </ac:picMkLst>
        </pc:picChg>
        <pc:picChg chg="add mod">
          <ac:chgData name="Sam Carter" userId="3d36f797-5fae-40a5-93b2-d3584bbe0430" providerId="ADAL" clId="{6A94D700-7B7E-4F97-860C-EFB7FD7C4580}" dt="2021-08-06T16:47:54.755" v="1512" actId="1076"/>
          <ac:picMkLst>
            <pc:docMk/>
            <pc:sldMk cId="4170733151" sldId="292"/>
            <ac:picMk id="18" creationId="{CE45DD1F-789A-43BB-8013-26C7A5303EE9}"/>
          </ac:picMkLst>
        </pc:picChg>
      </pc:sldChg>
      <pc:sldChg chg="add del">
        <pc:chgData name="Sam Carter" userId="3d36f797-5fae-40a5-93b2-d3584bbe0430" providerId="ADAL" clId="{6A94D700-7B7E-4F97-860C-EFB7FD7C4580}" dt="2021-08-06T16:48:23.446" v="1513" actId="47"/>
        <pc:sldMkLst>
          <pc:docMk/>
          <pc:sldMk cId="4262371759" sldId="293"/>
        </pc:sldMkLst>
      </pc:sldChg>
      <pc:sldChg chg="addSp modSp add mod">
        <pc:chgData name="Sam Carter" userId="3d36f797-5fae-40a5-93b2-d3584bbe0430" providerId="ADAL" clId="{6A94D700-7B7E-4F97-860C-EFB7FD7C4580}" dt="2021-08-06T16:52:15.658" v="1553" actId="14100"/>
        <pc:sldMkLst>
          <pc:docMk/>
          <pc:sldMk cId="1525612438" sldId="294"/>
        </pc:sldMkLst>
        <pc:spChg chg="mod">
          <ac:chgData name="Sam Carter" userId="3d36f797-5fae-40a5-93b2-d3584bbe0430" providerId="ADAL" clId="{6A94D700-7B7E-4F97-860C-EFB7FD7C4580}" dt="2021-08-06T16:38:44.957" v="1381" actId="20577"/>
          <ac:spMkLst>
            <pc:docMk/>
            <pc:sldMk cId="1525612438" sldId="294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52:03.202" v="1546" actId="14100"/>
          <ac:picMkLst>
            <pc:docMk/>
            <pc:sldMk cId="1525612438" sldId="294"/>
            <ac:picMk id="4" creationId="{EEBABF2D-C504-41BD-B320-386F78A9A9E0}"/>
          </ac:picMkLst>
        </pc:picChg>
        <pc:picChg chg="add mod">
          <ac:chgData name="Sam Carter" userId="3d36f797-5fae-40a5-93b2-d3584bbe0430" providerId="ADAL" clId="{6A94D700-7B7E-4F97-860C-EFB7FD7C4580}" dt="2021-08-06T16:50:15.195" v="1525" actId="1076"/>
          <ac:picMkLst>
            <pc:docMk/>
            <pc:sldMk cId="1525612438" sldId="294"/>
            <ac:picMk id="8" creationId="{2AEE8563-CAA4-4E17-94BF-F10922A9278C}"/>
          </ac:picMkLst>
        </pc:picChg>
        <pc:picChg chg="add mod">
          <ac:chgData name="Sam Carter" userId="3d36f797-5fae-40a5-93b2-d3584bbe0430" providerId="ADAL" clId="{6A94D700-7B7E-4F97-860C-EFB7FD7C4580}" dt="2021-08-06T16:50:41.763" v="1531" actId="1076"/>
          <ac:picMkLst>
            <pc:docMk/>
            <pc:sldMk cId="1525612438" sldId="294"/>
            <ac:picMk id="10" creationId="{0DB5FFBC-811D-4D78-B24A-B67CBEEAEFA8}"/>
          </ac:picMkLst>
        </pc:picChg>
        <pc:picChg chg="add mod">
          <ac:chgData name="Sam Carter" userId="3d36f797-5fae-40a5-93b2-d3584bbe0430" providerId="ADAL" clId="{6A94D700-7B7E-4F97-860C-EFB7FD7C4580}" dt="2021-08-06T16:51:12.595" v="1536" actId="1076"/>
          <ac:picMkLst>
            <pc:docMk/>
            <pc:sldMk cId="1525612438" sldId="294"/>
            <ac:picMk id="12" creationId="{0691D380-5195-45DD-9885-1699F48ABF16}"/>
          </ac:picMkLst>
        </pc:picChg>
        <pc:picChg chg="add mod">
          <ac:chgData name="Sam Carter" userId="3d36f797-5fae-40a5-93b2-d3584bbe0430" providerId="ADAL" clId="{6A94D700-7B7E-4F97-860C-EFB7FD7C4580}" dt="2021-08-06T16:52:06.386" v="1548" actId="1076"/>
          <ac:picMkLst>
            <pc:docMk/>
            <pc:sldMk cId="1525612438" sldId="294"/>
            <ac:picMk id="14" creationId="{C3C96AFC-E09A-45C2-9E5B-79EF1D02117C}"/>
          </ac:picMkLst>
        </pc:picChg>
        <pc:picChg chg="add mod">
          <ac:chgData name="Sam Carter" userId="3d36f797-5fae-40a5-93b2-d3584bbe0430" providerId="ADAL" clId="{6A94D700-7B7E-4F97-860C-EFB7FD7C4580}" dt="2021-08-06T16:52:15.658" v="1553" actId="14100"/>
          <ac:picMkLst>
            <pc:docMk/>
            <pc:sldMk cId="1525612438" sldId="294"/>
            <ac:picMk id="16" creationId="{4B981436-8B5F-41DF-9430-31A892794F7C}"/>
          </ac:picMkLst>
        </pc:picChg>
      </pc:sldChg>
      <pc:sldChg chg="addSp delSp modSp add mod">
        <pc:chgData name="Sam Carter" userId="3d36f797-5fae-40a5-93b2-d3584bbe0430" providerId="ADAL" clId="{6A94D700-7B7E-4F97-860C-EFB7FD7C4580}" dt="2021-08-06T16:57:07.818" v="1607" actId="14100"/>
        <pc:sldMkLst>
          <pc:docMk/>
          <pc:sldMk cId="1156609922" sldId="295"/>
        </pc:sldMkLst>
        <pc:spChg chg="mod">
          <ac:chgData name="Sam Carter" userId="3d36f797-5fae-40a5-93b2-d3584bbe0430" providerId="ADAL" clId="{6A94D700-7B7E-4F97-860C-EFB7FD7C4580}" dt="2021-08-06T16:39:04.305" v="1436" actId="20577"/>
          <ac:spMkLst>
            <pc:docMk/>
            <pc:sldMk cId="1156609922" sldId="295"/>
            <ac:spMk id="7" creationId="{3255FF3C-7F98-409B-8A03-8F089EF2AEF7}"/>
          </ac:spMkLst>
        </pc:spChg>
        <pc:picChg chg="add mod">
          <ac:chgData name="Sam Carter" userId="3d36f797-5fae-40a5-93b2-d3584bbe0430" providerId="ADAL" clId="{6A94D700-7B7E-4F97-860C-EFB7FD7C4580}" dt="2021-08-06T16:53:18.666" v="1558" actId="1076"/>
          <ac:picMkLst>
            <pc:docMk/>
            <pc:sldMk cId="1156609922" sldId="295"/>
            <ac:picMk id="4" creationId="{49CBC7E2-43F3-4BE8-8B94-8FEA8D0B64BC}"/>
          </ac:picMkLst>
        </pc:picChg>
        <pc:picChg chg="add mod">
          <ac:chgData name="Sam Carter" userId="3d36f797-5fae-40a5-93b2-d3584bbe0430" providerId="ADAL" clId="{6A94D700-7B7E-4F97-860C-EFB7FD7C4580}" dt="2021-08-06T16:55:38.545" v="1587" actId="1076"/>
          <ac:picMkLst>
            <pc:docMk/>
            <pc:sldMk cId="1156609922" sldId="295"/>
            <ac:picMk id="8" creationId="{91B72E3F-E8F5-4FD3-ADA8-E9DF8A30D1C7}"/>
          </ac:picMkLst>
        </pc:picChg>
        <pc:picChg chg="add mod">
          <ac:chgData name="Sam Carter" userId="3d36f797-5fae-40a5-93b2-d3584bbe0430" providerId="ADAL" clId="{6A94D700-7B7E-4F97-860C-EFB7FD7C4580}" dt="2021-08-06T16:54:39.402" v="1574" actId="1076"/>
          <ac:picMkLst>
            <pc:docMk/>
            <pc:sldMk cId="1156609922" sldId="295"/>
            <ac:picMk id="10" creationId="{36177323-0C87-4141-A0E3-B78D60DFC890}"/>
          </ac:picMkLst>
        </pc:picChg>
        <pc:picChg chg="add mod">
          <ac:chgData name="Sam Carter" userId="3d36f797-5fae-40a5-93b2-d3584bbe0430" providerId="ADAL" clId="{6A94D700-7B7E-4F97-860C-EFB7FD7C4580}" dt="2021-08-06T16:57:00.978" v="1603" actId="14100"/>
          <ac:picMkLst>
            <pc:docMk/>
            <pc:sldMk cId="1156609922" sldId="295"/>
            <ac:picMk id="12" creationId="{B598AC56-47E6-4E20-88B9-B34D2022AD88}"/>
          </ac:picMkLst>
        </pc:picChg>
        <pc:picChg chg="add mod">
          <ac:chgData name="Sam Carter" userId="3d36f797-5fae-40a5-93b2-d3584bbe0430" providerId="ADAL" clId="{6A94D700-7B7E-4F97-860C-EFB7FD7C4580}" dt="2021-08-06T16:55:39.891" v="1588" actId="1076"/>
          <ac:picMkLst>
            <pc:docMk/>
            <pc:sldMk cId="1156609922" sldId="295"/>
            <ac:picMk id="14" creationId="{DE2DF75B-C827-46C4-8CF0-F5456ABEC05F}"/>
          </ac:picMkLst>
        </pc:picChg>
        <pc:picChg chg="add del mod">
          <ac:chgData name="Sam Carter" userId="3d36f797-5fae-40a5-93b2-d3584bbe0430" providerId="ADAL" clId="{6A94D700-7B7E-4F97-860C-EFB7FD7C4580}" dt="2021-08-06T16:56:48.581" v="1595" actId="478"/>
          <ac:picMkLst>
            <pc:docMk/>
            <pc:sldMk cId="1156609922" sldId="295"/>
            <ac:picMk id="16" creationId="{FA22E1E5-D1BA-497B-8CCC-AF8310637612}"/>
          </ac:picMkLst>
        </pc:picChg>
        <pc:picChg chg="add mod">
          <ac:chgData name="Sam Carter" userId="3d36f797-5fae-40a5-93b2-d3584bbe0430" providerId="ADAL" clId="{6A94D700-7B7E-4F97-860C-EFB7FD7C4580}" dt="2021-08-06T16:57:07.818" v="1607" actId="14100"/>
          <ac:picMkLst>
            <pc:docMk/>
            <pc:sldMk cId="1156609922" sldId="295"/>
            <ac:picMk id="18" creationId="{7F395D80-19C0-44AB-AE66-2A26B5CD584B}"/>
          </ac:picMkLst>
        </pc:picChg>
        <pc:picChg chg="add mod">
          <ac:chgData name="Sam Carter" userId="3d36f797-5fae-40a5-93b2-d3584bbe0430" providerId="ADAL" clId="{6A94D700-7B7E-4F97-860C-EFB7FD7C4580}" dt="2021-08-06T16:57:05.658" v="1606" actId="1076"/>
          <ac:picMkLst>
            <pc:docMk/>
            <pc:sldMk cId="1156609922" sldId="295"/>
            <ac:picMk id="20" creationId="{0F4BBD98-7C6E-48E9-85D0-45A4028E2491}"/>
          </ac:picMkLst>
        </pc:picChg>
      </pc:sldChg>
    </pc:docChg>
  </pc:docChgLst>
  <pc:docChgLst>
    <pc:chgData name="Holly Haines" userId="4e3b4ad1-290a-4665-8dd0-85462a2b682d" providerId="ADAL" clId="{28CDC188-36FB-4713-AEE8-AABDD1C89A19}"/>
    <pc:docChg chg="modSld">
      <pc:chgData name="Holly Haines" userId="4e3b4ad1-290a-4665-8dd0-85462a2b682d" providerId="ADAL" clId="{28CDC188-36FB-4713-AEE8-AABDD1C89A19}" dt="2023-01-10T22:33:35.771" v="0" actId="1076"/>
      <pc:docMkLst>
        <pc:docMk/>
      </pc:docMkLst>
      <pc:sldChg chg="modSp">
        <pc:chgData name="Holly Haines" userId="4e3b4ad1-290a-4665-8dd0-85462a2b682d" providerId="ADAL" clId="{28CDC188-36FB-4713-AEE8-AABDD1C89A19}" dt="2023-01-10T22:33:35.771" v="0" actId="1076"/>
        <pc:sldMkLst>
          <pc:docMk/>
          <pc:sldMk cId="2951519281" sldId="287"/>
        </pc:sldMkLst>
        <pc:picChg chg="mod">
          <ac:chgData name="Holly Haines" userId="4e3b4ad1-290a-4665-8dd0-85462a2b682d" providerId="ADAL" clId="{28CDC188-36FB-4713-AEE8-AABDD1C89A19}" dt="2023-01-10T22:33:35.771" v="0" actId="1076"/>
          <ac:picMkLst>
            <pc:docMk/>
            <pc:sldMk cId="2951519281" sldId="287"/>
            <ac:picMk id="2052" creationId="{427DA2F0-93AC-480D-A70B-AECC73D2CC3B}"/>
          </ac:picMkLst>
        </pc:picChg>
      </pc:sldChg>
    </pc:docChg>
  </pc:docChgLst>
  <pc:docChgLst>
    <pc:chgData name="Yvonne Ofori" userId="S::yofori@whitleyabbey-pri.coventry.sch.uk::4aa2d2d5-4870-4f20-a97a-6f5ed21aba62" providerId="AD" clId="Web-{02EB0A6B-EDB7-3D2A-513D-6CA77CE2F5C1}"/>
    <pc:docChg chg="modSld">
      <pc:chgData name="Yvonne Ofori" userId="S::yofori@whitleyabbey-pri.coventry.sch.uk::4aa2d2d5-4870-4f20-a97a-6f5ed21aba62" providerId="AD" clId="Web-{02EB0A6B-EDB7-3D2A-513D-6CA77CE2F5C1}" dt="2024-03-21T16:31:14.834" v="0" actId="20577"/>
      <pc:docMkLst>
        <pc:docMk/>
      </pc:docMkLst>
      <pc:sldChg chg="modSp">
        <pc:chgData name="Yvonne Ofori" userId="S::yofori@whitleyabbey-pri.coventry.sch.uk::4aa2d2d5-4870-4f20-a97a-6f5ed21aba62" providerId="AD" clId="Web-{02EB0A6B-EDB7-3D2A-513D-6CA77CE2F5C1}" dt="2024-03-21T16:31:14.834" v="0" actId="20577"/>
        <pc:sldMkLst>
          <pc:docMk/>
          <pc:sldMk cId="829771326" sldId="284"/>
        </pc:sldMkLst>
        <pc:spChg chg="mod">
          <ac:chgData name="Yvonne Ofori" userId="S::yofori@whitleyabbey-pri.coventry.sch.uk::4aa2d2d5-4870-4f20-a97a-6f5ed21aba62" providerId="AD" clId="Web-{02EB0A6B-EDB7-3D2A-513D-6CA77CE2F5C1}" dt="2024-03-21T16:31:14.834" v="0" actId="20577"/>
          <ac:spMkLst>
            <pc:docMk/>
            <pc:sldMk cId="829771326" sldId="284"/>
            <ac:spMk id="7" creationId="{3255FF3C-7F98-409B-8A03-8F089EF2AEF7}"/>
          </ac:spMkLst>
        </pc:spChg>
      </pc:sldChg>
    </pc:docChg>
  </pc:docChgLst>
  <pc:docChgLst>
    <pc:chgData name="Holly Haines" userId="4e3b4ad1-290a-4665-8dd0-85462a2b682d" providerId="ADAL" clId="{0083D39A-B8C4-48E8-B75E-A09A4C95B88A}"/>
    <pc:docChg chg="custSel addSld modSld">
      <pc:chgData name="Holly Haines" userId="4e3b4ad1-290a-4665-8dd0-85462a2b682d" providerId="ADAL" clId="{0083D39A-B8C4-48E8-B75E-A09A4C95B88A}" dt="2023-05-15T18:45:20.702" v="83" actId="1076"/>
      <pc:docMkLst>
        <pc:docMk/>
      </pc:docMkLst>
      <pc:sldChg chg="modSp mod">
        <pc:chgData name="Holly Haines" userId="4e3b4ad1-290a-4665-8dd0-85462a2b682d" providerId="ADAL" clId="{0083D39A-B8C4-48E8-B75E-A09A4C95B88A}" dt="2023-05-09T20:09:42.345" v="5" actId="1076"/>
        <pc:sldMkLst>
          <pc:docMk/>
          <pc:sldMk cId="829771326" sldId="284"/>
        </pc:sldMkLst>
        <pc:picChg chg="mod">
          <ac:chgData name="Holly Haines" userId="4e3b4ad1-290a-4665-8dd0-85462a2b682d" providerId="ADAL" clId="{0083D39A-B8C4-48E8-B75E-A09A4C95B88A}" dt="2023-05-09T20:09:42.345" v="5" actId="1076"/>
          <ac:picMkLst>
            <pc:docMk/>
            <pc:sldMk cId="829771326" sldId="284"/>
            <ac:picMk id="4" creationId="{6065C0C3-A431-4957-81C8-A78274B105EC}"/>
          </ac:picMkLst>
        </pc:picChg>
      </pc:sldChg>
      <pc:sldChg chg="addSp delSp modSp new mod">
        <pc:chgData name="Holly Haines" userId="4e3b4ad1-290a-4665-8dd0-85462a2b682d" providerId="ADAL" clId="{0083D39A-B8C4-48E8-B75E-A09A4C95B88A}" dt="2023-05-15T18:45:20.702" v="83" actId="1076"/>
        <pc:sldMkLst>
          <pc:docMk/>
          <pc:sldMk cId="1696294220" sldId="296"/>
        </pc:sldMkLst>
        <pc:spChg chg="del">
          <ac:chgData name="Holly Haines" userId="4e3b4ad1-290a-4665-8dd0-85462a2b682d" providerId="ADAL" clId="{0083D39A-B8C4-48E8-B75E-A09A4C95B88A}" dt="2023-05-09T20:39:53.228" v="15" actId="478"/>
          <ac:spMkLst>
            <pc:docMk/>
            <pc:sldMk cId="1696294220" sldId="296"/>
            <ac:spMk id="2" creationId="{FAFDC333-89A9-94F4-C2D8-8D3398876436}"/>
          </ac:spMkLst>
        </pc:spChg>
        <pc:spChg chg="del">
          <ac:chgData name="Holly Haines" userId="4e3b4ad1-290a-4665-8dd0-85462a2b682d" providerId="ADAL" clId="{0083D39A-B8C4-48E8-B75E-A09A4C95B88A}" dt="2023-05-09T20:39:42.254" v="12" actId="22"/>
          <ac:spMkLst>
            <pc:docMk/>
            <pc:sldMk cId="1696294220" sldId="296"/>
            <ac:spMk id="3" creationId="{619C0E8E-E370-D122-83FE-9E37F175FEC5}"/>
          </ac:spMkLst>
        </pc:spChg>
        <pc:spChg chg="add mod">
          <ac:chgData name="Holly Haines" userId="4e3b4ad1-290a-4665-8dd0-85462a2b682d" providerId="ADAL" clId="{0083D39A-B8C4-48E8-B75E-A09A4C95B88A}" dt="2023-05-15T18:33:42.179" v="63" actId="1076"/>
          <ac:spMkLst>
            <pc:docMk/>
            <pc:sldMk cId="1696294220" sldId="296"/>
            <ac:spMk id="4" creationId="{0FC0EF78-C162-0804-7F2D-A7EF7BBF0026}"/>
          </ac:spMkLst>
        </pc:spChg>
        <pc:picChg chg="add del mod">
          <ac:chgData name="Holly Haines" userId="4e3b4ad1-290a-4665-8dd0-85462a2b682d" providerId="ADAL" clId="{0083D39A-B8C4-48E8-B75E-A09A4C95B88A}" dt="2023-05-15T18:33:33.167" v="61" actId="478"/>
          <ac:picMkLst>
            <pc:docMk/>
            <pc:sldMk cId="1696294220" sldId="296"/>
            <ac:picMk id="2" creationId="{1F616DCD-46E2-33A0-B1F4-43FF250F06FC}"/>
          </ac:picMkLst>
        </pc:picChg>
        <pc:picChg chg="add mod">
          <ac:chgData name="Holly Haines" userId="4e3b4ad1-290a-4665-8dd0-85462a2b682d" providerId="ADAL" clId="{0083D39A-B8C4-48E8-B75E-A09A4C95B88A}" dt="2023-05-09T20:09:34.791" v="4"/>
          <ac:picMkLst>
            <pc:docMk/>
            <pc:sldMk cId="1696294220" sldId="296"/>
            <ac:picMk id="5" creationId="{62CA245F-37A7-AF0F-91BC-8144041AF24F}"/>
          </ac:picMkLst>
        </pc:picChg>
        <pc:picChg chg="add del mod">
          <ac:chgData name="Holly Haines" userId="4e3b4ad1-290a-4665-8dd0-85462a2b682d" providerId="ADAL" clId="{0083D39A-B8C4-48E8-B75E-A09A4C95B88A}" dt="2023-05-09T20:39:11.916" v="9" actId="478"/>
          <ac:picMkLst>
            <pc:docMk/>
            <pc:sldMk cId="1696294220" sldId="296"/>
            <ac:picMk id="6" creationId="{701DE80C-FAA6-8F23-C394-A01DC1191ACA}"/>
          </ac:picMkLst>
        </pc:picChg>
        <pc:picChg chg="add mod">
          <ac:chgData name="Holly Haines" userId="4e3b4ad1-290a-4665-8dd0-85462a2b682d" providerId="ADAL" clId="{0083D39A-B8C4-48E8-B75E-A09A4C95B88A}" dt="2023-05-15T18:44:15.677" v="80" actId="1076"/>
          <ac:picMkLst>
            <pc:docMk/>
            <pc:sldMk cId="1696294220" sldId="296"/>
            <ac:picMk id="6" creationId="{A75D290F-30BD-57CA-6790-01FD1FB1A816}"/>
          </ac:picMkLst>
        </pc:picChg>
        <pc:picChg chg="add del">
          <ac:chgData name="Holly Haines" userId="4e3b4ad1-290a-4665-8dd0-85462a2b682d" providerId="ADAL" clId="{0083D39A-B8C4-48E8-B75E-A09A4C95B88A}" dt="2023-05-09T20:39:16.982" v="11" actId="478"/>
          <ac:picMkLst>
            <pc:docMk/>
            <pc:sldMk cId="1696294220" sldId="296"/>
            <ac:picMk id="8" creationId="{92632055-8374-97FC-62FE-120A2B92CE94}"/>
          </ac:picMkLst>
        </pc:picChg>
        <pc:picChg chg="add mod">
          <ac:chgData name="Holly Haines" userId="4e3b4ad1-290a-4665-8dd0-85462a2b682d" providerId="ADAL" clId="{0083D39A-B8C4-48E8-B75E-A09A4C95B88A}" dt="2023-05-15T18:45:16.967" v="82" actId="1076"/>
          <ac:picMkLst>
            <pc:docMk/>
            <pc:sldMk cId="1696294220" sldId="296"/>
            <ac:picMk id="8" creationId="{92E8A5AF-AEC5-FFCB-6F83-19695DA88ECE}"/>
          </ac:picMkLst>
        </pc:picChg>
        <pc:picChg chg="add mod ord">
          <ac:chgData name="Holly Haines" userId="4e3b4ad1-290a-4665-8dd0-85462a2b682d" providerId="ADAL" clId="{0083D39A-B8C4-48E8-B75E-A09A4C95B88A}" dt="2023-05-15T18:45:20.702" v="83" actId="1076"/>
          <ac:picMkLst>
            <pc:docMk/>
            <pc:sldMk cId="1696294220" sldId="296"/>
            <ac:picMk id="10" creationId="{CCA25AF8-B0FE-D2C8-5DAB-62FC758339DA}"/>
          </ac:picMkLst>
        </pc:picChg>
        <pc:picChg chg="add mod">
          <ac:chgData name="Holly Haines" userId="4e3b4ad1-290a-4665-8dd0-85462a2b682d" providerId="ADAL" clId="{0083D39A-B8C4-48E8-B75E-A09A4C95B88A}" dt="2023-05-15T18:34:46.322" v="77" actId="14100"/>
          <ac:picMkLst>
            <pc:docMk/>
            <pc:sldMk cId="1696294220" sldId="296"/>
            <ac:picMk id="12" creationId="{786739B7-4279-99CD-C0ED-E235B298B9E5}"/>
          </ac:picMkLst>
        </pc:picChg>
        <pc:picChg chg="add mod">
          <ac:chgData name="Holly Haines" userId="4e3b4ad1-290a-4665-8dd0-85462a2b682d" providerId="ADAL" clId="{0083D39A-B8C4-48E8-B75E-A09A4C95B88A}" dt="2023-05-15T18:34:41.165" v="75" actId="1076"/>
          <ac:picMkLst>
            <pc:docMk/>
            <pc:sldMk cId="1696294220" sldId="296"/>
            <ac:picMk id="14" creationId="{FDDDD4E6-B842-F9DC-0E2C-0DEAEF6E208A}"/>
          </ac:picMkLst>
        </pc:picChg>
        <pc:picChg chg="add mod">
          <ac:chgData name="Holly Haines" userId="4e3b4ad1-290a-4665-8dd0-85462a2b682d" providerId="ADAL" clId="{0083D39A-B8C4-48E8-B75E-A09A4C95B88A}" dt="2023-05-15T18:34:37.545" v="74" actId="1076"/>
          <ac:picMkLst>
            <pc:docMk/>
            <pc:sldMk cId="1696294220" sldId="296"/>
            <ac:picMk id="16" creationId="{2E706E0D-16AE-27F5-CEA4-177BBA0245FA}"/>
          </ac:picMkLst>
        </pc:picChg>
      </pc:sldChg>
    </pc:docChg>
  </pc:docChgLst>
  <pc:docChgLst>
    <pc:chgData name="Holly Haines" userId="4e3b4ad1-290a-4665-8dd0-85462a2b682d" providerId="ADAL" clId="{AC83A349-42C9-43EF-B3E3-FED579429F6D}"/>
    <pc:docChg chg="modSld modNotesMaster">
      <pc:chgData name="Holly Haines" userId="4e3b4ad1-290a-4665-8dd0-85462a2b682d" providerId="ADAL" clId="{AC83A349-42C9-43EF-B3E3-FED579429F6D}" dt="2023-07-27T22:53:36.075" v="4" actId="20577"/>
      <pc:docMkLst>
        <pc:docMk/>
      </pc:docMkLst>
      <pc:sldChg chg="modSp mod">
        <pc:chgData name="Holly Haines" userId="4e3b4ad1-290a-4665-8dd0-85462a2b682d" providerId="ADAL" clId="{AC83A349-42C9-43EF-B3E3-FED579429F6D}" dt="2023-07-27T22:53:36.075" v="4" actId="20577"/>
        <pc:sldMkLst>
          <pc:docMk/>
          <pc:sldMk cId="829771326" sldId="284"/>
        </pc:sldMkLst>
        <pc:spChg chg="mod">
          <ac:chgData name="Holly Haines" userId="4e3b4ad1-290a-4665-8dd0-85462a2b682d" providerId="ADAL" clId="{AC83A349-42C9-43EF-B3E3-FED579429F6D}" dt="2023-07-27T22:53:36.075" v="4" actId="20577"/>
          <ac:spMkLst>
            <pc:docMk/>
            <pc:sldMk cId="829771326" sldId="284"/>
            <ac:spMk id="7" creationId="{3255FF3C-7F98-409B-8A03-8F089EF2AEF7}"/>
          </ac:spMkLst>
        </pc:spChg>
      </pc:sldChg>
    </pc:docChg>
  </pc:docChgLst>
  <pc:docChgLst>
    <pc:chgData name="Amy Sharma" userId="S::asharma@whitleyabbey-pri.coventry.sch.uk::925f3b7a-884a-4dee-8d74-f0316fb858c1" providerId="AD" clId="Web-{75B81F9B-43B4-0482-2799-BD7AE4FF98A9}"/>
    <pc:docChg chg="modSld">
      <pc:chgData name="Amy Sharma" userId="S::asharma@whitleyabbey-pri.coventry.sch.uk::925f3b7a-884a-4dee-8d74-f0316fb858c1" providerId="AD" clId="Web-{75B81F9B-43B4-0482-2799-BD7AE4FF98A9}" dt="2023-03-31T09:03:17.305" v="0" actId="20577"/>
      <pc:docMkLst>
        <pc:docMk/>
      </pc:docMkLst>
      <pc:sldChg chg="modSp">
        <pc:chgData name="Amy Sharma" userId="S::asharma@whitleyabbey-pri.coventry.sch.uk::925f3b7a-884a-4dee-8d74-f0316fb858c1" providerId="AD" clId="Web-{75B81F9B-43B4-0482-2799-BD7AE4FF98A9}" dt="2023-03-31T09:03:17.305" v="0" actId="20577"/>
        <pc:sldMkLst>
          <pc:docMk/>
          <pc:sldMk cId="1156609922" sldId="295"/>
        </pc:sldMkLst>
        <pc:spChg chg="mod">
          <ac:chgData name="Amy Sharma" userId="S::asharma@whitleyabbey-pri.coventry.sch.uk::925f3b7a-884a-4dee-8d74-f0316fb858c1" providerId="AD" clId="Web-{75B81F9B-43B4-0482-2799-BD7AE4FF98A9}" dt="2023-03-31T09:03:17.305" v="0" actId="20577"/>
          <ac:spMkLst>
            <pc:docMk/>
            <pc:sldMk cId="1156609922" sldId="295"/>
            <ac:spMk id="7" creationId="{3255FF3C-7F98-409B-8A03-8F089EF2AEF7}"/>
          </ac:spMkLst>
        </pc:spChg>
      </pc:sldChg>
    </pc:docChg>
  </pc:docChgLst>
  <pc:docChgLst>
    <pc:chgData name="Athena Williams" userId="S::awilliams@whitleyabbey-pri.coventry.sch.uk::00e29442-8289-4e60-9f23-7d8b25cb46d5" providerId="AD" clId="Web-{7B4FD67F-5223-5616-80AF-51C4BF2AECF4}"/>
    <pc:docChg chg="sldOrd">
      <pc:chgData name="Athena Williams" userId="S::awilliams@whitleyabbey-pri.coventry.sch.uk::00e29442-8289-4e60-9f23-7d8b25cb46d5" providerId="AD" clId="Web-{7B4FD67F-5223-5616-80AF-51C4BF2AECF4}" dt="2023-08-22T09:04:59.796" v="0"/>
      <pc:docMkLst>
        <pc:docMk/>
      </pc:docMkLst>
      <pc:sldChg chg="ord">
        <pc:chgData name="Athena Williams" userId="S::awilliams@whitleyabbey-pri.coventry.sch.uk::00e29442-8289-4e60-9f23-7d8b25cb46d5" providerId="AD" clId="Web-{7B4FD67F-5223-5616-80AF-51C4BF2AECF4}" dt="2023-08-22T09:04:59.796" v="0"/>
        <pc:sldMkLst>
          <pc:docMk/>
          <pc:sldMk cId="4003982417" sldId="281"/>
        </pc:sldMkLst>
      </pc:sldChg>
    </pc:docChg>
  </pc:docChgLst>
  <pc:docChgLst>
    <pc:chgData name="Sam Carter" userId="S::deputyhead@whitleyabbey-pri.coventry.sch.uk::3d36f797-5fae-40a5-93b2-d3584bbe0430" providerId="AD" clId="Web-{1FEF6AB7-9212-E81A-D38A-07E4E6FFCAF7}"/>
    <pc:docChg chg="modSld">
      <pc:chgData name="Sam Carter" userId="S::deputyhead@whitleyabbey-pri.coventry.sch.uk::3d36f797-5fae-40a5-93b2-d3584bbe0430" providerId="AD" clId="Web-{1FEF6AB7-9212-E81A-D38A-07E4E6FFCAF7}" dt="2022-07-12T11:33:05.674" v="13" actId="1076"/>
      <pc:docMkLst>
        <pc:docMk/>
      </pc:docMkLst>
      <pc:sldChg chg="addSp delSp modSp">
        <pc:chgData name="Sam Carter" userId="S::deputyhead@whitleyabbey-pri.coventry.sch.uk::3d36f797-5fae-40a5-93b2-d3584bbe0430" providerId="AD" clId="Web-{1FEF6AB7-9212-E81A-D38A-07E4E6FFCAF7}" dt="2022-07-12T11:33:05.674" v="13" actId="1076"/>
        <pc:sldMkLst>
          <pc:docMk/>
          <pc:sldMk cId="3557737995" sldId="273"/>
        </pc:sldMkLst>
        <pc:picChg chg="add mod">
          <ac:chgData name="Sam Carter" userId="S::deputyhead@whitleyabbey-pri.coventry.sch.uk::3d36f797-5fae-40a5-93b2-d3584bbe0430" providerId="AD" clId="Web-{1FEF6AB7-9212-E81A-D38A-07E4E6FFCAF7}" dt="2022-07-12T11:27:14.461" v="4" actId="1076"/>
          <ac:picMkLst>
            <pc:docMk/>
            <pc:sldMk cId="3557737995" sldId="273"/>
            <ac:picMk id="2" creationId="{7AE5A3F4-7D44-1A0C-65F7-90055B700408}"/>
          </ac:picMkLst>
        </pc:picChg>
        <pc:picChg chg="add mod">
          <ac:chgData name="Sam Carter" userId="S::deputyhead@whitleyabbey-pri.coventry.sch.uk::3d36f797-5fae-40a5-93b2-d3584bbe0430" providerId="AD" clId="Web-{1FEF6AB7-9212-E81A-D38A-07E4E6FFCAF7}" dt="2022-07-12T11:32:59.314" v="11"/>
          <ac:picMkLst>
            <pc:docMk/>
            <pc:sldMk cId="3557737995" sldId="273"/>
            <ac:picMk id="4" creationId="{6D3504F2-8A02-EEA0-D09E-22F39B1398E7}"/>
          </ac:picMkLst>
        </pc:picChg>
        <pc:picChg chg="add mod">
          <ac:chgData name="Sam Carter" userId="S::deputyhead@whitleyabbey-pri.coventry.sch.uk::3d36f797-5fae-40a5-93b2-d3584bbe0430" providerId="AD" clId="Web-{1FEF6AB7-9212-E81A-D38A-07E4E6FFCAF7}" dt="2022-07-12T11:33:05.674" v="13" actId="1076"/>
          <ac:picMkLst>
            <pc:docMk/>
            <pc:sldMk cId="3557737995" sldId="273"/>
            <ac:picMk id="5" creationId="{205D72EA-9C65-CC7D-ADFA-7FE7EAAA1C7B}"/>
          </ac:picMkLst>
        </pc:picChg>
        <pc:picChg chg="del">
          <ac:chgData name="Sam Carter" userId="S::deputyhead@whitleyabbey-pri.coventry.sch.uk::3d36f797-5fae-40a5-93b2-d3584bbe0430" providerId="AD" clId="Web-{1FEF6AB7-9212-E81A-D38A-07E4E6FFCAF7}" dt="2022-07-12T11:24:28.667" v="0"/>
          <ac:picMkLst>
            <pc:docMk/>
            <pc:sldMk cId="3557737995" sldId="273"/>
            <ac:picMk id="2048" creationId="{66B37B82-591D-4133-90DD-35EB74FC8EC8}"/>
          </ac:picMkLst>
        </pc:picChg>
      </pc:sldChg>
    </pc:docChg>
  </pc:docChgLst>
  <pc:docChgLst>
    <pc:chgData name="Holly Haines" userId="4e3b4ad1-290a-4665-8dd0-85462a2b682d" providerId="ADAL" clId="{0AEC79EB-C3AC-483A-85D4-BAE81DF07117}"/>
    <pc:docChg chg="modSld">
      <pc:chgData name="Holly Haines" userId="4e3b4ad1-290a-4665-8dd0-85462a2b682d" providerId="ADAL" clId="{0AEC79EB-C3AC-483A-85D4-BAE81DF07117}" dt="2023-02-06T19:38:15.971" v="1" actId="20577"/>
      <pc:docMkLst>
        <pc:docMk/>
      </pc:docMkLst>
      <pc:sldChg chg="modSp mod">
        <pc:chgData name="Holly Haines" userId="4e3b4ad1-290a-4665-8dd0-85462a2b682d" providerId="ADAL" clId="{0AEC79EB-C3AC-483A-85D4-BAE81DF07117}" dt="2023-02-06T19:38:15.971" v="1" actId="20577"/>
        <pc:sldMkLst>
          <pc:docMk/>
          <pc:sldMk cId="459222811" sldId="286"/>
        </pc:sldMkLst>
        <pc:spChg chg="mod">
          <ac:chgData name="Holly Haines" userId="4e3b4ad1-290a-4665-8dd0-85462a2b682d" providerId="ADAL" clId="{0AEC79EB-C3AC-483A-85D4-BAE81DF07117}" dt="2023-02-06T19:38:15.971" v="1" actId="20577"/>
          <ac:spMkLst>
            <pc:docMk/>
            <pc:sldMk cId="459222811" sldId="286"/>
            <ac:spMk id="7" creationId="{3255FF3C-7F98-409B-8A03-8F089EF2AEF7}"/>
          </ac:spMkLst>
        </pc:spChg>
      </pc:sldChg>
    </pc:docChg>
  </pc:docChgLst>
  <pc:docChgLst>
    <pc:chgData name="Claire Saunders" userId="S::csaunders@whitleyabbey-pri.coventry.sch.uk::998c292e-2633-468c-8101-f7ace05cb70b" providerId="AD" clId="Web-{94BB04AB-A87F-4176-87CF-04B92D2592F9}"/>
    <pc:docChg chg="modSld">
      <pc:chgData name="Claire Saunders" userId="S::csaunders@whitleyabbey-pri.coventry.sch.uk::998c292e-2633-468c-8101-f7ace05cb70b" providerId="AD" clId="Web-{94BB04AB-A87F-4176-87CF-04B92D2592F9}" dt="2023-02-18T18:51:55.692" v="0" actId="1076"/>
      <pc:docMkLst>
        <pc:docMk/>
      </pc:docMkLst>
      <pc:sldChg chg="modSp">
        <pc:chgData name="Claire Saunders" userId="S::csaunders@whitleyabbey-pri.coventry.sch.uk::998c292e-2633-468c-8101-f7ace05cb70b" providerId="AD" clId="Web-{94BB04AB-A87F-4176-87CF-04B92D2592F9}" dt="2023-02-18T18:51:55.692" v="0" actId="1076"/>
        <pc:sldMkLst>
          <pc:docMk/>
          <pc:sldMk cId="3230667727" sldId="282"/>
        </pc:sldMkLst>
        <pc:picChg chg="mod">
          <ac:chgData name="Claire Saunders" userId="S::csaunders@whitleyabbey-pri.coventry.sch.uk::998c292e-2633-468c-8101-f7ace05cb70b" providerId="AD" clId="Web-{94BB04AB-A87F-4176-87CF-04B92D2592F9}" dt="2023-02-18T18:51:55.692" v="0" actId="1076"/>
          <ac:picMkLst>
            <pc:docMk/>
            <pc:sldMk cId="3230667727" sldId="282"/>
            <ac:picMk id="12" creationId="{2EBB350D-B32B-47C6-A63D-5DC3B41A0D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75C44BAD-73E9-4C60-9E44-B5E8D6C8C3F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931C251C-7485-4703-89AC-E4A784C90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728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65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57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45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6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877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8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32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85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42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3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251C-7485-4703-89AC-E4A784C9020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5B54-1DC5-4ADF-BFE2-182BE4D07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1AA0D-8BAA-48D3-A3CE-E9DB00BF8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0472-87F8-40BD-AF55-AC3ACDC4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5D671-E6A4-4D22-80FD-4BD38DA9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7F417-DA4B-40B1-879B-B50BC846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7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F2FD-9D7B-49AE-AE68-DC14095D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7A88D-9A42-4A5A-A42F-24156F758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A0D1-06C0-4428-9CCB-EF4FED26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3D957-D040-49A6-815A-50A726AE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B7C5F-4C3E-43EB-BEC9-95048692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02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DC32A6-32D6-4C5A-9DAF-644F10872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EB67F-13B4-486E-8AED-1992ED196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59346-A06B-439E-9DE2-43629652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9069A-9A45-4FF6-B800-FEDB6317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59B1A-163C-4A35-8331-2A0EAF70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5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1FCB-687E-42E0-A463-35181237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E2B3A-C2AB-4DED-B71C-EEA60357F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EC36-05FB-496A-98EC-73839A77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6596-1691-4CED-B3B9-FEBFE540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15A3-627A-4FCD-B993-8A90773D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4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D597-DDCE-40DA-B241-07BFEB5D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5858-BF0A-4FB2-B1B6-1405AFF2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3B74-F902-463C-B1A5-826E358E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598F5-8388-4731-8694-1E1AFF47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82D74-2F3D-4C75-AA5D-F0C1B423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23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A98B-9BDA-4763-B382-5D40F117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F6BA-7088-4BF9-81AE-D22FA90F2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75014-569A-43E4-B7E0-02C04C647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02B8-5606-4276-8E68-8121411B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78E60-2163-4F11-BBC0-8AB5620B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C0FF5-0050-4034-8C66-841DE61C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1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45FC-9446-41C0-AB00-576406F0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80798-B79F-41B3-9E09-499B694C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F724-E185-40F8-87B7-9A7D17F77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C692F-31F0-44B0-B944-A41A073B7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F2CEB-18BC-44BE-B502-398E99D49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3C9DA-5D20-4CB6-A8C7-432031A3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D673B-5C02-44CD-B62D-47F8ED1D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E98FD-F4B2-45FF-BB00-53C9AAD9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5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D090-B247-44CE-95CE-08DB5149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C5EA0-9FBA-40DF-8533-23A39B29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CD982-C2AF-4480-9DCE-B29A1894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131BF-E153-46BD-AF49-BF710225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2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92AEF-3860-42B6-B161-E9C8118A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E193C8-363A-436D-B4F6-3D5FCDBB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4017-DB77-49BB-8310-78BE2C14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5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8B86-9601-459F-9425-52488DBE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26F21-9E69-4BE7-A484-B43B9239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BF5A8-D12C-4462-9A7E-475B01390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2436-F779-4C39-A698-38C8AD5A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96363-92F9-472C-98CE-E908F6C8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993C2-0DAA-4AA1-8556-0D15E80F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84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417B-A53C-4601-8602-CED2763E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C5BF2-02FE-48AB-A992-2C5510AC9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3EB3-240B-4EF5-A09C-5473996F6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E13E-1EAA-43F6-A0D4-38C25F1A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388FD-565F-48F2-9323-1D276EA3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75146-872F-4CD1-BBFF-2D0E900C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31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60EB6-0400-4166-88B0-22F94740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B7371-4D4D-426A-B2B7-246CE1542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FB793-C442-480A-8886-5C39EEF67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991B-8684-4F5D-9EE1-4104036B8792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A232A-F0A1-4642-918E-CCB076F04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CD25-03DC-4C74-A0D4-CB5044FB8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6AA0B-B858-4849-A119-6EC40F460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17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jpe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.jpe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04" y="21968"/>
            <a:ext cx="555363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 Science – Animal Including Humans 1/2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FC1A7F5D-845B-4512-BC99-4A136AA7A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2" y="971550"/>
            <a:ext cx="2714625" cy="3219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C035759C-F057-4789-AA04-49678CB9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084" y="228600"/>
            <a:ext cx="3105150" cy="4705350"/>
          </a:xfrm>
          <a:prstGeom prst="rect">
            <a:avLst/>
          </a:prstGeom>
        </p:spPr>
      </p:pic>
      <p:pic>
        <p:nvPicPr>
          <p:cNvPr id="2050" name="Picture 204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2DB229-133C-4E06-AF75-1D1B018F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42" y="1634168"/>
            <a:ext cx="2716136" cy="255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2052" descr="Diagram&#10;&#10;Description automatically generated">
            <a:extLst>
              <a:ext uri="{FF2B5EF4-FFF2-40B4-BE49-F238E27FC236}">
                <a16:creationId xmlns:a16="http://schemas.microsoft.com/office/drawing/2014/main" id="{661D1BBC-AF31-43EE-9F87-ABF0638C5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4609879"/>
            <a:ext cx="5286246" cy="179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2054" descr="Text&#10;&#10;Description automatically generated">
            <a:extLst>
              <a:ext uri="{FF2B5EF4-FFF2-40B4-BE49-F238E27FC236}">
                <a16:creationId xmlns:a16="http://schemas.microsoft.com/office/drawing/2014/main" id="{A9EBEFA7-F6C5-4323-8A6D-22A85DE2D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888" y="5057839"/>
            <a:ext cx="3040150" cy="1714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7AE5A3F4-7D44-1A0C-65F7-90055B700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328" y="5058142"/>
            <a:ext cx="2743200" cy="1396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3504F2-8A02-EEA0-D09E-22F39B139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1357627"/>
            <a:ext cx="2493819" cy="1884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Diagram&#10;&#10;Description automatically generated">
            <a:extLst>
              <a:ext uri="{FF2B5EF4-FFF2-40B4-BE49-F238E27FC236}">
                <a16:creationId xmlns:a16="http://schemas.microsoft.com/office/drawing/2014/main" id="{205D72EA-9C65-CC7D-ADFA-7FE7EAAA1C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1629" y="3424671"/>
            <a:ext cx="2371725" cy="1504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73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–States of Matter</a:t>
            </a:r>
            <a:r>
              <a:rPr lang="en-US" altLang="en-US" sz="1600" b="1" dirty="0">
                <a:latin typeface="Calibri"/>
                <a:cs typeface="Times New Roman"/>
              </a:rPr>
              <a:t> –  4/5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795FE4FD-DF1F-4FF9-A533-7B2CBA80F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80" y="1535485"/>
            <a:ext cx="5496273" cy="2421496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57682B5-542D-4A40-B09E-A9CA590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805" y="4752975"/>
            <a:ext cx="3952875" cy="211403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8EC6F4E-A536-4BCE-B7CE-253F84438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480" y="2159091"/>
            <a:ext cx="3123293" cy="257389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1E0172C-2BD9-4782-890C-22491C2C3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125" y="4111767"/>
            <a:ext cx="4650601" cy="264795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5FAD2AD1-C9AE-485E-8BE2-B946C392A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353" y="53290"/>
            <a:ext cx="3597191" cy="2085813"/>
          </a:xfrm>
          <a:prstGeom prst="rect">
            <a:avLst/>
          </a:prstGeom>
        </p:spPr>
      </p:pic>
      <p:pic>
        <p:nvPicPr>
          <p:cNvPr id="22" name="Picture 21" descr="Table&#10;&#10;Description automatically generated">
            <a:extLst>
              <a:ext uri="{FF2B5EF4-FFF2-40B4-BE49-F238E27FC236}">
                <a16:creationId xmlns:a16="http://schemas.microsoft.com/office/drawing/2014/main" id="{BE9755C3-13F2-4B19-8DC2-FF1D02EFE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3" y="830158"/>
            <a:ext cx="2864276" cy="3832149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6E7B96-CB42-4771-8C96-46AAB6C40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3" y="4944369"/>
            <a:ext cx="2969694" cy="16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579" y="35594"/>
            <a:ext cx="53748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–Animals and humans</a:t>
            </a:r>
            <a:r>
              <a:rPr lang="en-US" altLang="en-US" sz="1600" b="1" dirty="0">
                <a:latin typeface="Calibri"/>
                <a:cs typeface="Times New Roman"/>
              </a:rPr>
              <a:t>–  4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6065C0C3-A431-4957-81C8-A78274B10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4904985"/>
            <a:ext cx="5560815" cy="1993793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A7C29C21-1E55-45EA-8433-1AC1FC06D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61" y="4720896"/>
            <a:ext cx="4424318" cy="2051447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5BBA10F8-FCC1-4493-B0EE-465C365DA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836" y="5319394"/>
            <a:ext cx="1974180" cy="151454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A6E742-1048-4917-BE93-4B0578A0D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633" y="2560583"/>
            <a:ext cx="3900071" cy="2333446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FD42800-8B3D-4CAF-B5A0-FEB6D4CF3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15" y="757346"/>
            <a:ext cx="4276719" cy="3963550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62694A75-623B-40E0-BF66-977F738A3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151" y="1189374"/>
            <a:ext cx="6857057" cy="1399674"/>
          </a:xfrm>
          <a:prstGeom prst="rect">
            <a:avLst/>
          </a:prstGeom>
        </p:spPr>
      </p:pic>
      <p:pic>
        <p:nvPicPr>
          <p:cNvPr id="27" name="Picture 26" descr="Table&#10;&#10;Description automatically generated">
            <a:extLst>
              <a:ext uri="{FF2B5EF4-FFF2-40B4-BE49-F238E27FC236}">
                <a16:creationId xmlns:a16="http://schemas.microsoft.com/office/drawing/2014/main" id="{E5290E3B-67E9-4C44-9FDB-CE078C37A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0517" y="2846492"/>
            <a:ext cx="3612637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A25AF8-B0FE-D2C8-5DAB-62FC75833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122" y="1450101"/>
            <a:ext cx="8943755" cy="31494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C0EF78-C162-0804-7F2D-A7EF7BBF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508" y="73814"/>
            <a:ext cx="53748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–Animals and humans</a:t>
            </a:r>
            <a:r>
              <a:rPr lang="en-US" altLang="en-US" sz="1600" b="1" dirty="0">
                <a:latin typeface="Calibri"/>
                <a:cs typeface="Times New Roman"/>
              </a:rPr>
              <a:t>–  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pic>
        <p:nvPicPr>
          <p:cNvPr id="5" name="Picture 1" descr="1 NEW LOGO">
            <a:extLst>
              <a:ext uri="{FF2B5EF4-FFF2-40B4-BE49-F238E27FC236}">
                <a16:creationId xmlns:a16="http://schemas.microsoft.com/office/drawing/2014/main" id="{62CA245F-37A7-AF0F-91BC-8144041A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739B7-4279-99CD-C0ED-E235B298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018" y="4813449"/>
            <a:ext cx="4659731" cy="195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DDD4E6-B842-F9DC-0E2C-0DEAEF6E2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1" y="4389521"/>
            <a:ext cx="5045691" cy="1351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706E0D-16AE-27F5-CEA4-177BBA024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1" y="5741045"/>
            <a:ext cx="5043541" cy="1043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D290F-30BD-57CA-6790-01FD1FB1A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73" y="2580503"/>
            <a:ext cx="1371719" cy="1531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8A5AF-AEC5-FFCB-6F83-19695DA88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9482" y="-9525"/>
            <a:ext cx="238526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Electricity–  4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C399A61-7509-40C7-B285-14B679930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672" y="1453163"/>
            <a:ext cx="4783093" cy="284200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096989-639D-45B5-AC32-822C0BFD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00" y="120316"/>
            <a:ext cx="3223945" cy="389353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6482EC4-565B-4F80-9174-FEB86B33F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873" y="4301500"/>
            <a:ext cx="5332997" cy="2594915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7CF24345-F88E-4FA9-B584-2154C3E3B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103" y="4258387"/>
            <a:ext cx="4962356" cy="2594916"/>
          </a:xfrm>
          <a:prstGeom prst="rect">
            <a:avLst/>
          </a:prstGeom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72E3C468-BD94-4BCE-8C37-3EDCFB70F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211" y="895480"/>
            <a:ext cx="2885035" cy="34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–Sound </a:t>
            </a:r>
            <a:r>
              <a:rPr lang="en-US" altLang="en-US" sz="1600" b="1">
                <a:latin typeface="Calibri"/>
                <a:cs typeface="Times New Roman"/>
              </a:rPr>
              <a:t>–  4/5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DB548F0-5277-47B8-A32A-5B7634E3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491" y="1488986"/>
            <a:ext cx="4844404" cy="1965491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2AF894C-EBA3-4006-8C17-AD9CFD7CA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893" y="158338"/>
            <a:ext cx="3143252" cy="174893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D42A0BB-4B26-4D00-AD35-A312E09C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0" y="4829175"/>
            <a:ext cx="5619750" cy="2028825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F5D1C45B-1AB1-4BAB-8DA0-18FCFEB31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4" y="842270"/>
            <a:ext cx="3085006" cy="1928129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5227788-DD3E-49A7-9986-BC49F072D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5147" y="3429000"/>
            <a:ext cx="4533054" cy="1418507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BCCAA950-C93D-481D-8033-70422B429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4132" y="5066058"/>
            <a:ext cx="3188610" cy="1211997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B8F72F9C-6F7B-49EF-A3E3-C6A305A94D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23" y="2757165"/>
            <a:ext cx="3072010" cy="3400867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17EF4ED1-D721-4C03-8D6D-E80203AF9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1895" y="2521849"/>
            <a:ext cx="346308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22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39021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Living Things –  4/5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76CE85E-406C-48AC-B70D-2216065B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55" y="1193572"/>
            <a:ext cx="4141315" cy="3898680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96952C-649B-49A3-A342-7B5CCCCF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074" y="5251420"/>
            <a:ext cx="1321413" cy="157699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61F49A3-0324-420C-8A7B-8756E4C81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944" y="2953265"/>
            <a:ext cx="3942559" cy="381907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DC16F8D-A6D7-470A-9A3F-F46B9493E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55" y="5197161"/>
            <a:ext cx="3061902" cy="1576995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F64AB0B-47F7-4DE9-83EA-03F255680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3188" y="0"/>
            <a:ext cx="2623824" cy="304125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EED073B-426F-4A18-9C09-52DA9B59E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8112" y="1404867"/>
            <a:ext cx="3493313" cy="3687386"/>
          </a:xfrm>
          <a:prstGeom prst="rect">
            <a:avLst/>
          </a:prstGeom>
        </p:spPr>
      </p:pic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5C37EE-2980-4B53-9945-FE01D25971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2472" y="4948237"/>
            <a:ext cx="1857375" cy="19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1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17" y="1375340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–Earth and Space</a:t>
            </a:r>
            <a:r>
              <a:rPr lang="en-US" altLang="en-US" sz="1600" b="1" dirty="0">
                <a:latin typeface="Calibri"/>
                <a:cs typeface="Times New Roman"/>
              </a:rPr>
              <a:t> –  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CA9AB4B-4205-4F20-9DA1-5F54C7EEC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83" y="64722"/>
            <a:ext cx="3023936" cy="3299555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029EE92B-45C8-4D93-A85F-5D1FDC7C9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1" y="3477929"/>
            <a:ext cx="3023936" cy="2984664"/>
          </a:xfrm>
          <a:prstGeom prst="rect">
            <a:avLst/>
          </a:prstGeom>
        </p:spPr>
      </p:pic>
      <p:pic>
        <p:nvPicPr>
          <p:cNvPr id="15" name="Picture 14" descr="Diagram, text&#10;&#10;Description automatically generated">
            <a:extLst>
              <a:ext uri="{FF2B5EF4-FFF2-40B4-BE49-F238E27FC236}">
                <a16:creationId xmlns:a16="http://schemas.microsoft.com/office/drawing/2014/main" id="{3071F52A-A156-4573-ABDA-C00A00E31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467" y="160087"/>
            <a:ext cx="3513533" cy="3732369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F832DEB-CE70-4574-9FF4-C2EAF9843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415" y="2417254"/>
            <a:ext cx="5378052" cy="4251135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BD4E58C0-B455-4BD1-8AD0-367E19E63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541" y="1429111"/>
            <a:ext cx="4075445" cy="988633"/>
          </a:xfrm>
          <a:prstGeom prst="rect">
            <a:avLst/>
          </a:prstGeom>
        </p:spPr>
      </p:pic>
      <p:pic>
        <p:nvPicPr>
          <p:cNvPr id="21" name="Picture 20" descr="A close-up of a trophy&#10;&#10;Description automatically generated with low confidence">
            <a:extLst>
              <a:ext uri="{FF2B5EF4-FFF2-40B4-BE49-F238E27FC236}">
                <a16:creationId xmlns:a16="http://schemas.microsoft.com/office/drawing/2014/main" id="{A9A08C3A-7658-4F6D-B1D9-0F3262346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4933" y="4237912"/>
            <a:ext cx="3375486" cy="20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49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–Forces</a:t>
            </a:r>
            <a:r>
              <a:rPr lang="en-US" altLang="en-US" sz="1600" b="1" dirty="0">
                <a:latin typeface="Calibri"/>
                <a:cs typeface="Times New Roman"/>
              </a:rPr>
              <a:t>–  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4C51DBE-3EE1-4A5D-BE5C-B25510903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22" y="796129"/>
            <a:ext cx="3187197" cy="2546429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1E9EADE-2D61-471B-9A21-9D2C372DA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22" y="3253987"/>
            <a:ext cx="3178138" cy="351835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82E0735-1751-47AE-A6AD-16F38F31B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532" y="1741133"/>
            <a:ext cx="4788499" cy="467366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220003-206A-4230-B8B6-08FFA7CCD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510" y="292680"/>
            <a:ext cx="3407985" cy="2182091"/>
          </a:xfrm>
          <a:prstGeom prst="rect">
            <a:avLst/>
          </a:prstGeom>
        </p:spPr>
      </p:pic>
      <p:pic>
        <p:nvPicPr>
          <p:cNvPr id="14" name="Picture 13" descr="Calendar&#10;&#10;Description automatically generated">
            <a:extLst>
              <a:ext uri="{FF2B5EF4-FFF2-40B4-BE49-F238E27FC236}">
                <a16:creationId xmlns:a16="http://schemas.microsoft.com/office/drawing/2014/main" id="{F5780C5F-2C02-4A03-800D-70EDB1AE4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303" y="2756019"/>
            <a:ext cx="3720287" cy="389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0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–Evolution and Inheritance  6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5BE18AA-6750-459C-9038-06ABD2CF9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41" y="804701"/>
            <a:ext cx="3009900" cy="4181475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9380F8CC-8302-4272-A850-770FC61D1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419" y="1752367"/>
            <a:ext cx="2971800" cy="2533650"/>
          </a:xfrm>
          <a:prstGeom prst="rect">
            <a:avLst/>
          </a:prstGeom>
        </p:spPr>
      </p:pic>
      <p:pic>
        <p:nvPicPr>
          <p:cNvPr id="15" name="Picture 14" descr="A giraffe eating leaves from a tree&#10;&#10;Description automatically generated with medium confidence">
            <a:extLst>
              <a:ext uri="{FF2B5EF4-FFF2-40B4-BE49-F238E27FC236}">
                <a16:creationId xmlns:a16="http://schemas.microsoft.com/office/drawing/2014/main" id="{B301CEA8-B070-4048-A468-6FD6B74BF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026" y="75166"/>
            <a:ext cx="3533448" cy="2169269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7AA4CE-2F30-4B77-BD43-706E52694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041" y="4323884"/>
            <a:ext cx="4543425" cy="2286000"/>
          </a:xfrm>
          <a:prstGeom prst="rect">
            <a:avLst/>
          </a:prstGeom>
        </p:spPr>
      </p:pic>
      <p:pic>
        <p:nvPicPr>
          <p:cNvPr id="19" name="Picture 18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23BB6172-3187-4492-9194-8A8310E71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805" y="3972366"/>
            <a:ext cx="4074251" cy="2761343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AD167AD5-C0C8-4D3C-A3F3-99734F2C2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6558" y="1655752"/>
            <a:ext cx="2276475" cy="2390775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643FF15A-8F98-4731-9E6E-B56A57A6E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52" y="5028699"/>
            <a:ext cx="1728677" cy="1743644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397CB4FF-22C2-40D7-A3B9-C2F863F29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169" y="2319601"/>
            <a:ext cx="2190750" cy="1476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0B357B-A9C8-6C23-E57A-2794BF99A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0255" y="-1662174"/>
            <a:ext cx="8506690" cy="10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0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–  Electricity  - 6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1674A96-34CE-4F34-BCAC-D7B112E8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130" y="185283"/>
            <a:ext cx="2939530" cy="389640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3FF422E-88FA-4EFD-98D7-9E7819E06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082" y="4084596"/>
            <a:ext cx="2644095" cy="268774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AF71F17-4387-430A-9CB6-2893441D1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87" y="1714500"/>
            <a:ext cx="7379277" cy="45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949" y="21968"/>
            <a:ext cx="588815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 Science Materials and their properties –1/2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A10606F-B98F-436D-94E9-6A9F2670F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4" y="1410812"/>
            <a:ext cx="3419931" cy="2824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7065865-BCC4-4432-9B43-49345B006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94" y="4147798"/>
            <a:ext cx="3398405" cy="259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E5B8A8-24EC-46F3-B6DF-609AD5B9E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936" y="1410812"/>
            <a:ext cx="4991100" cy="3819525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B811FAD4-0453-44F7-B394-DBA55152B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761" y="3429000"/>
            <a:ext cx="3343275" cy="1800225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5B5975-646F-4392-B72F-992952D5C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410" y="5099358"/>
            <a:ext cx="5010150" cy="178117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4CEDFA9-C3A0-4AB6-A741-EED9465AF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3103" y="202950"/>
            <a:ext cx="2969892" cy="2038693"/>
          </a:xfrm>
          <a:prstGeom prst="rect">
            <a:avLst/>
          </a:prstGeom>
        </p:spPr>
      </p:pic>
      <p:pic>
        <p:nvPicPr>
          <p:cNvPr id="18" name="Picture 17" descr="Application&#10;&#10;Description automatically generated">
            <a:extLst>
              <a:ext uri="{FF2B5EF4-FFF2-40B4-BE49-F238E27FC236}">
                <a16:creationId xmlns:a16="http://schemas.microsoft.com/office/drawing/2014/main" id="{67823660-BFD6-4718-A37F-3F44160B3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3471" y="2645689"/>
            <a:ext cx="2869156" cy="1566622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FB779599-2631-4529-B409-0231AFEB6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6055" y="4637422"/>
            <a:ext cx="2726940" cy="19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2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–  Light  - 6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D86B227-8FB5-4C6C-87D6-9438C3CA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" y="1134419"/>
            <a:ext cx="3429337" cy="296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8A21E42-5813-445C-A603-40F0C0885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025" y="164926"/>
            <a:ext cx="3330248" cy="4610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F403E2-B541-4AD5-B1F6-2E1FFB780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27" y="4348335"/>
            <a:ext cx="2306313" cy="240077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78B4322-158F-4381-B134-BEBF3BA25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934" y="4413967"/>
            <a:ext cx="4591916" cy="2335138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AF85FF2-3233-445C-B1D4-E3206D254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798" y="1714499"/>
            <a:ext cx="4991774" cy="220448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334EAF-71AA-4372-869C-45F714CB7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6744" y="4894823"/>
            <a:ext cx="2834381" cy="1948179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CE45DD1F-789A-43BB-8013-26C7A5303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9735" y="5265867"/>
            <a:ext cx="2204800" cy="13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3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–</a:t>
            </a:r>
            <a:r>
              <a:rPr lang="en-US" altLang="en-US" sz="1600" b="1" dirty="0">
                <a:latin typeface="Calibri"/>
                <a:cs typeface="Times New Roman"/>
              </a:rPr>
              <a:t>–  Living things and habitats - 6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EBABF2D-C504-41BD-B320-386F78A9A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1" y="956942"/>
            <a:ext cx="2959114" cy="247207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AEE8563-CAA4-4E17-94BF-F10922A92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374" y="228600"/>
            <a:ext cx="3069452" cy="2421092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0DB5FFBC-811D-4D78-B24A-B67CBEEAE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960" y="1609403"/>
            <a:ext cx="4591050" cy="4667250"/>
          </a:xfrm>
          <a:prstGeom prst="rect">
            <a:avLst/>
          </a:prstGeom>
        </p:spPr>
      </p:pic>
      <p:pic>
        <p:nvPicPr>
          <p:cNvPr id="12" name="Picture 11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691D380-5195-45DD-9885-1699F48AB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196" y="2807032"/>
            <a:ext cx="3673186" cy="3856845"/>
          </a:xfrm>
          <a:prstGeom prst="rect">
            <a:avLst/>
          </a:prstGeom>
        </p:spPr>
      </p:pic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C3C96AFC-E09A-45C2-9E5B-79EF1D021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371" y="3419041"/>
            <a:ext cx="2730914" cy="1728744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4B981436-8B5F-41DF-9430-31A892794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126" y="5266107"/>
            <a:ext cx="1935651" cy="14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12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98" y="204537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Organiser –</a:t>
            </a:r>
            <a:r>
              <a:rPr lang="en-US" altLang="en-US" sz="1600" b="1" dirty="0">
                <a:latin typeface="Calibri"/>
                <a:cs typeface="Times New Roman"/>
              </a:rPr>
              <a:t>–  Animals Including humans - 6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9CBC7E2-43F3-4BE8-8B94-8FEA8D0B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0" y="1401918"/>
            <a:ext cx="3772106" cy="3108709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91B72E3F-E8F5-4FD3-ADA8-E9DF8A30D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4" y="4510627"/>
            <a:ext cx="3790997" cy="162693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6177323-0C87-4141-A0E3-B78D60DFC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201" y="204537"/>
            <a:ext cx="3449478" cy="444828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598AC56-47E6-4E20-88B9-B34D2022A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568" y="5040413"/>
            <a:ext cx="3368112" cy="1362598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2DF75B-C827-46C4-8CF0-F5456ABEC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899" y="1474360"/>
            <a:ext cx="4093998" cy="296382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7F395D80-19C0-44AB-AE66-2A26B5CD5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3870" y="4919111"/>
            <a:ext cx="2080799" cy="1079908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BBD98-7C6E-48E9-85D0-45A4028E2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0093" y="4698896"/>
            <a:ext cx="2566052" cy="19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181" y="21968"/>
            <a:ext cx="470968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 Science – Plants –1/2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4BCB91-3BE4-4943-A516-497008FA5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377" y="21968"/>
            <a:ext cx="3362112" cy="4022969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2189F0A-D8D2-4D6E-9FEF-A217C9C3B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07" y="1409700"/>
            <a:ext cx="3608187" cy="3045273"/>
          </a:xfrm>
          <a:prstGeom prst="rect">
            <a:avLst/>
          </a:prstGeom>
        </p:spPr>
      </p:pic>
      <p:pic>
        <p:nvPicPr>
          <p:cNvPr id="2049" name="Picture 2048" descr="Diagram&#10;&#10;Description automatically generated">
            <a:extLst>
              <a:ext uri="{FF2B5EF4-FFF2-40B4-BE49-F238E27FC236}">
                <a16:creationId xmlns:a16="http://schemas.microsoft.com/office/drawing/2014/main" id="{64956E11-F5D2-459B-8350-EF4BC4BD8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689" y="1294486"/>
            <a:ext cx="4086225" cy="4038600"/>
          </a:xfrm>
          <a:prstGeom prst="rect">
            <a:avLst/>
          </a:prstGeom>
        </p:spPr>
      </p:pic>
      <p:pic>
        <p:nvPicPr>
          <p:cNvPr id="2051" name="Picture 205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09E8C8-0281-4504-A102-255D7C46B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524" y="4066905"/>
            <a:ext cx="2714738" cy="2695575"/>
          </a:xfrm>
          <a:prstGeom prst="rect">
            <a:avLst/>
          </a:prstGeom>
        </p:spPr>
      </p:pic>
      <p:pic>
        <p:nvPicPr>
          <p:cNvPr id="2054" name="Picture 2053" descr="Table&#10;&#10;Description automatically generated">
            <a:extLst>
              <a:ext uri="{FF2B5EF4-FFF2-40B4-BE49-F238E27FC236}">
                <a16:creationId xmlns:a16="http://schemas.microsoft.com/office/drawing/2014/main" id="{B7D3C256-0598-4C3C-8626-A0AE96DCF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38" y="4447695"/>
            <a:ext cx="3704726" cy="2224567"/>
          </a:xfrm>
          <a:prstGeom prst="rect">
            <a:avLst/>
          </a:prstGeom>
        </p:spPr>
      </p:pic>
      <p:pic>
        <p:nvPicPr>
          <p:cNvPr id="2056" name="Picture 205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06885-F022-4AF7-993E-F2E56D759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20" y="5130884"/>
            <a:ext cx="3008103" cy="1641459"/>
          </a:xfrm>
          <a:prstGeom prst="rect">
            <a:avLst/>
          </a:prstGeom>
        </p:spPr>
      </p:pic>
      <p:pic>
        <p:nvPicPr>
          <p:cNvPr id="2058" name="Picture 205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FD1743-B300-47B8-A258-A956FBAF3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666" y="5331859"/>
            <a:ext cx="2404656" cy="13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 Living Things and habitats –1/2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73A1DD-5E5E-4CA6-97AB-F3B521BE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62" y="3782743"/>
            <a:ext cx="3946798" cy="154310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B47A0D-3AF8-4C29-9CF7-610824D7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584" y="2612685"/>
            <a:ext cx="4193806" cy="359243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5FFB30-DDBC-4057-A6E3-53207927B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79" y="5300603"/>
            <a:ext cx="7566705" cy="1390676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CB979E-E5E3-4C5B-A75D-E16234C2F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258" y="77201"/>
            <a:ext cx="3630754" cy="2194559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93BF6F8C-F379-43F0-9CAD-AD7D26EF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2" y="1400206"/>
            <a:ext cx="3819333" cy="3819333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E087A03C-A579-4A56-BC27-ED3BA08F4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7191" y="1244265"/>
            <a:ext cx="3204659" cy="256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Seasons–1/2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2703C04-4C05-4DFB-8D62-6AABC082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2" y="1383380"/>
            <a:ext cx="4600575" cy="4524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B78D7-E79F-4C7B-8F6B-9C6D2AAA4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097" y="5907755"/>
            <a:ext cx="7226951" cy="85930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CD6B3F-E4A2-4FB3-996F-E1C10ABF5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75" y="90943"/>
            <a:ext cx="3343275" cy="4086225"/>
          </a:xfrm>
          <a:prstGeom prst="rect">
            <a:avLst/>
          </a:prstGeom>
        </p:spPr>
      </p:pic>
      <p:pic>
        <p:nvPicPr>
          <p:cNvPr id="13" name="Picture 12" descr="Map&#10;&#10;Description automatically generated with medium confidence">
            <a:extLst>
              <a:ext uri="{FF2B5EF4-FFF2-40B4-BE49-F238E27FC236}">
                <a16:creationId xmlns:a16="http://schemas.microsoft.com/office/drawing/2014/main" id="{E35FF4FD-3FB3-4099-A290-3C3598C60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122" y="2333987"/>
            <a:ext cx="3778729" cy="2462078"/>
          </a:xfrm>
          <a:prstGeom prst="rect">
            <a:avLst/>
          </a:prstGeom>
        </p:spPr>
      </p:pic>
      <p:pic>
        <p:nvPicPr>
          <p:cNvPr id="16" name="Picture 15" descr="Chart, shape&#10;&#10;Description automatically generated">
            <a:extLst>
              <a:ext uri="{FF2B5EF4-FFF2-40B4-BE49-F238E27FC236}">
                <a16:creationId xmlns:a16="http://schemas.microsoft.com/office/drawing/2014/main" id="{8BE03BEB-EFD9-495B-B6BF-15586FEE2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443" y="4142748"/>
            <a:ext cx="2196013" cy="179942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E849584C-F779-41EB-8711-EE03328D8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685" y="5907755"/>
            <a:ext cx="3488249" cy="8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4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–Rocks -  3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4F8BF8-0538-4244-B71B-04C984768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4" y="1427300"/>
            <a:ext cx="7999244" cy="400339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E153DCE-00A9-4CDD-A5E9-86E965F2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887" y="98347"/>
            <a:ext cx="3574247" cy="22479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CBA0AA3-4998-42C4-A541-949C59299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96" y="5367683"/>
            <a:ext cx="6097504" cy="1422751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3523C550-BDE2-4CC4-8F71-10F1F02BC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349" y="2309116"/>
            <a:ext cx="3218589" cy="3010938"/>
          </a:xfrm>
          <a:prstGeom prst="rect">
            <a:avLst/>
          </a:prstGeom>
        </p:spPr>
      </p:pic>
      <p:pic>
        <p:nvPicPr>
          <p:cNvPr id="20" name="Picture 19" descr="Table&#10;&#10;Description automatically generated with medium confidence">
            <a:extLst>
              <a:ext uri="{FF2B5EF4-FFF2-40B4-BE49-F238E27FC236}">
                <a16:creationId xmlns:a16="http://schemas.microsoft.com/office/drawing/2014/main" id="{29585E64-840A-4748-A7AC-0327622D2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5503048"/>
            <a:ext cx="5487078" cy="95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–Plants -  3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89B8F17-A6A2-4AFE-841C-B2552372C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952" y="213867"/>
            <a:ext cx="3180321" cy="428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3BC206D-AC30-4ECD-93F5-73D2F0B4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526" y="4846017"/>
            <a:ext cx="5262298" cy="1990015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F82E263B-FF4B-4749-BEBF-AD99B3A13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201" y="1276421"/>
            <a:ext cx="3528939" cy="3569596"/>
          </a:xfrm>
          <a:prstGeom prst="rect">
            <a:avLst/>
          </a:prstGeom>
        </p:spPr>
      </p:pic>
      <p:pic>
        <p:nvPicPr>
          <p:cNvPr id="15" name="Picture 14" descr="Table&#10;&#10;Description automatically generated with medium confidence">
            <a:extLst>
              <a:ext uri="{FF2B5EF4-FFF2-40B4-BE49-F238E27FC236}">
                <a16:creationId xmlns:a16="http://schemas.microsoft.com/office/drawing/2014/main" id="{216E6D92-9663-41DD-ADA2-76AB1E39A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" y="1591629"/>
            <a:ext cx="4029444" cy="518071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654DD45-17A9-49F6-BFAF-A147543F9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337" y="4852880"/>
            <a:ext cx="1153362" cy="1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6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Light–  3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6800CDD-302A-46A9-94D6-E8A075A7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3" y="1321198"/>
            <a:ext cx="3518013" cy="3142392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CC9742BF-C4DD-445F-B957-F79749FBE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56" y="1321198"/>
            <a:ext cx="3327018" cy="3318331"/>
          </a:xfrm>
          <a:prstGeom prst="rect">
            <a:avLst/>
          </a:prstGeom>
        </p:spPr>
      </p:pic>
      <p:pic>
        <p:nvPicPr>
          <p:cNvPr id="12" name="Picture 11" descr="Diagram, text&#10;&#10;Description automatically generated">
            <a:extLst>
              <a:ext uri="{FF2B5EF4-FFF2-40B4-BE49-F238E27FC236}">
                <a16:creationId xmlns:a16="http://schemas.microsoft.com/office/drawing/2014/main" id="{2EBB350D-B32B-47C6-A63D-5DC3B41A0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710" y="86139"/>
            <a:ext cx="2714625" cy="312420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6FA3CC6-807D-4276-9929-29008E54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61" y="4707561"/>
            <a:ext cx="3686175" cy="169545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DE785E0-106D-46E8-B7DD-E6480BD35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553" y="3358066"/>
            <a:ext cx="2496820" cy="2790071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9034B9BD-5D22-4AA5-8D4F-6072DC3AB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979" y="4735632"/>
            <a:ext cx="3230831" cy="1965849"/>
          </a:xfrm>
          <a:prstGeom prst="rect">
            <a:avLst/>
          </a:prstGeom>
        </p:spPr>
      </p:pic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C607B270-F74F-4BB5-83E5-EE0F585D6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3739" y="4572144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BAB68-E59E-4A32-B65D-FD4B1E50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2" name="Picture 1" descr="1 NEW LOGO">
            <a:extLst>
              <a:ext uri="{FF2B5EF4-FFF2-40B4-BE49-F238E27FC236}">
                <a16:creationId xmlns:a16="http://schemas.microsoft.com/office/drawing/2014/main" id="{427DA2F0-93AC-480D-A70B-AECC73D2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9525"/>
            <a:ext cx="11430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5FF3C-7F98-409B-8A03-8F089EF2A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23" y="21968"/>
            <a:ext cx="48444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Whitley Abbey Primary School</a:t>
            </a:r>
            <a:endParaRPr kumimoji="0" lang="en-GB" alt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 in Hand We Learn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70AD47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Knowledge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Calibri"/>
                <a:cs typeface="Times New Roman"/>
              </a:rPr>
              <a:t>Organiser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Calibri"/>
                <a:cs typeface="Times New Roman"/>
              </a:rPr>
              <a:t> -</a:t>
            </a:r>
            <a:r>
              <a:rPr lang="en-US" altLang="en-US" sz="1600" b="1" dirty="0">
                <a:latin typeface="Calibri"/>
                <a:cs typeface="Times New Roman"/>
              </a:rPr>
              <a:t> Animals Including Humans–  3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7D86-482E-4CB4-A336-5109683D13D1}"/>
              </a:ext>
            </a:extLst>
          </p:cNvPr>
          <p:cNvSpPr txBox="1"/>
          <p:nvPr/>
        </p:nvSpPr>
        <p:spPr>
          <a:xfrm>
            <a:off x="4438650" y="17145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800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04BF-BBC1-4724-8291-F5F390B4B03A}"/>
              </a:ext>
            </a:extLst>
          </p:cNvPr>
          <p:cNvSpPr txBox="1"/>
          <p:nvPr/>
        </p:nvSpPr>
        <p:spPr>
          <a:xfrm>
            <a:off x="6280219" y="6403011"/>
            <a:ext cx="17055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b="1">
              <a:cs typeface="Calibri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497976-0D92-4E1F-8F46-FE145806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914" y="-182570"/>
            <a:ext cx="2743199" cy="498230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4CC787-9DBF-405E-B646-28BFF313F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59" y="1222297"/>
            <a:ext cx="4674770" cy="4195557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62C6257-BDB5-4C6D-B7A2-541D3C584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715" y="1244265"/>
            <a:ext cx="4086225" cy="4200525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F8F32E7E-7F0D-4967-AFF9-E3C39A94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16" y="4602146"/>
            <a:ext cx="2752725" cy="2152650"/>
          </a:xfrm>
          <a:prstGeom prst="rect">
            <a:avLst/>
          </a:prstGeom>
        </p:spPr>
      </p:pic>
      <p:pic>
        <p:nvPicPr>
          <p:cNvPr id="19" name="Picture 18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D13D417B-DEBD-4874-86E4-735C10823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23" y="5499586"/>
            <a:ext cx="22098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82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cbfa7f-414e-40d8-87f4-85f6da1af30c">
      <Terms xmlns="http://schemas.microsoft.com/office/infopath/2007/PartnerControls"/>
    </lcf76f155ced4ddcb4097134ff3c332f>
    <TaxCatchAll xmlns="419d6034-c604-458b-9621-517fbd18cb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6C89FA3DDEAE45ACED243FE86E40F8" ma:contentTypeVersion="16" ma:contentTypeDescription="Create a new document." ma:contentTypeScope="" ma:versionID="bbc5d9b8b6f8b6c9cefcf6e00f9d9999">
  <xsd:schema xmlns:xsd="http://www.w3.org/2001/XMLSchema" xmlns:xs="http://www.w3.org/2001/XMLSchema" xmlns:p="http://schemas.microsoft.com/office/2006/metadata/properties" xmlns:ns2="3ccbfa7f-414e-40d8-87f4-85f6da1af30c" xmlns:ns3="419d6034-c604-458b-9621-517fbd18cbf9" targetNamespace="http://schemas.microsoft.com/office/2006/metadata/properties" ma:root="true" ma:fieldsID="7334a1213fe6fb2cf1590e73461f46ff" ns2:_="" ns3:_="">
    <xsd:import namespace="3ccbfa7f-414e-40d8-87f4-85f6da1af30c"/>
    <xsd:import namespace="419d6034-c604-458b-9621-517fbd18cb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bfa7f-414e-40d8-87f4-85f6da1a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7ca82e4-9e31-4f90-8480-bdafc622e8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d6034-c604-458b-9621-517fbd18cb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8ffa0fc-fb7e-4e62-af82-763ea43b2e3d}" ma:internalName="TaxCatchAll" ma:showField="CatchAllData" ma:web="419d6034-c604-458b-9621-517fbd18cb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49C3A4-F7AC-4B2B-A62D-A5E6DDA6FFC0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3ccbfa7f-414e-40d8-87f4-85f6da1af30c"/>
    <ds:schemaRef ds:uri="http://schemas.microsoft.com/office/infopath/2007/PartnerControls"/>
    <ds:schemaRef ds:uri="http://purl.org/dc/dcmitype/"/>
    <ds:schemaRef ds:uri="419d6034-c604-458b-9621-517fbd18cbf9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DCF49C8-8146-4D9A-8802-C4B061F1B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cbfa7f-414e-40d8-87f4-85f6da1af30c"/>
    <ds:schemaRef ds:uri="419d6034-c604-458b-9621-517fbd18cb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65F3E3-23F9-40BA-893E-5D9700F51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372</Words>
  <Application>Microsoft Office PowerPoint</Application>
  <PresentationFormat>Widescreen</PresentationFormat>
  <Paragraphs>99</Paragraphs>
  <Slides>22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Llewelyn</dc:creator>
  <cp:lastModifiedBy>Holly Haines</cp:lastModifiedBy>
  <cp:revision>25</cp:revision>
  <cp:lastPrinted>2023-07-27T21:48:21Z</cp:lastPrinted>
  <dcterms:created xsi:type="dcterms:W3CDTF">2021-07-29T09:13:06Z</dcterms:created>
  <dcterms:modified xsi:type="dcterms:W3CDTF">2024-03-21T16:31:25Z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0x010100C36C89FA3DDEAE45ACED243FE86E40F8</vt:lpwstr>
  </property>
  <property fmtid="{D5CDD505-2E9C-101B-9397-08002B2CF9AE}" pid="3" name="MediaServiceImageTags">
    <vt:lpwstr/>
  </property>
</Properties>
</file>